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52E3-3CD2-460C-A850-BE93424E3D1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8BE-99C6-4713-9A02-B49B18E7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3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52E3-3CD2-460C-A850-BE93424E3D1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8BE-99C6-4713-9A02-B49B18E7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8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52E3-3CD2-460C-A850-BE93424E3D1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8BE-99C6-4713-9A02-B49B18E7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8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52E3-3CD2-460C-A850-BE93424E3D1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8BE-99C6-4713-9A02-B49B18E7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9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52E3-3CD2-460C-A850-BE93424E3D1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8BE-99C6-4713-9A02-B49B18E7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4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52E3-3CD2-460C-A850-BE93424E3D1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8BE-99C6-4713-9A02-B49B18E7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5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52E3-3CD2-460C-A850-BE93424E3D1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8BE-99C6-4713-9A02-B49B18E7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9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52E3-3CD2-460C-A850-BE93424E3D1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8BE-99C6-4713-9A02-B49B18E7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3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52E3-3CD2-460C-A850-BE93424E3D1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8BE-99C6-4713-9A02-B49B18E7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6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52E3-3CD2-460C-A850-BE93424E3D1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8BE-99C6-4713-9A02-B49B18E7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52E3-3CD2-460C-A850-BE93424E3D1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8BE-99C6-4713-9A02-B49B18E7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3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852E3-3CD2-460C-A850-BE93424E3D1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D98BE-99C6-4713-9A02-B49B18E7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0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YAML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8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/ Map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1"/>
            <a:ext cx="26670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Banana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92D050"/>
                </a:solidFill>
              </a:rPr>
              <a:t>calories: 200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fat: 0.5g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carbs: 30g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76800" y="1600200"/>
            <a:ext cx="26670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Banana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92D050"/>
                </a:solidFill>
              </a:rPr>
              <a:t>calories: 200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carbs: 30g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fat: 0.5g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28800" y="4114800"/>
            <a:ext cx="51816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Dictionary – Unordered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u="sng" dirty="0" smtClean="0"/>
              <a:t>The above are same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2084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/ List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1"/>
            <a:ext cx="26670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Fruits: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92D050"/>
                </a:solidFill>
              </a:rPr>
              <a:t> - orange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  - apple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  - banana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76800" y="1600200"/>
            <a:ext cx="26670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Fruits: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92D050"/>
                </a:solidFill>
              </a:rPr>
              <a:t> - apple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   - orange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   - banana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28800" y="4114800"/>
            <a:ext cx="51816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List – Ordered</a:t>
            </a:r>
            <a:endParaRPr lang="en-US" dirty="0"/>
          </a:p>
          <a:p>
            <a:pPr marL="0" indent="0" algn="ctr">
              <a:buFont typeface="Arial" pitchFamily="34" charset="0"/>
              <a:buNone/>
            </a:pPr>
            <a:r>
              <a:rPr lang="en-US" u="sng" dirty="0" smtClean="0"/>
              <a:t>The above are not same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u="sng" dirty="0" smtClean="0"/>
              <a:t>And # are comments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73982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3622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Fruits:</a:t>
            </a:r>
          </a:p>
          <a:p>
            <a:pPr marL="0" indent="0">
              <a:buNone/>
            </a:pPr>
            <a:r>
              <a:rPr lang="en-US" dirty="0" smtClean="0"/>
              <a:t>  - Apple</a:t>
            </a:r>
          </a:p>
          <a:p>
            <a:pPr marL="0" indent="0">
              <a:buNone/>
            </a:pPr>
            <a:r>
              <a:rPr lang="en-US" dirty="0" smtClean="0"/>
              <a:t>  - Banana</a:t>
            </a:r>
          </a:p>
          <a:p>
            <a:pPr marL="0" indent="0">
              <a:buNone/>
            </a:pPr>
            <a:r>
              <a:rPr lang="en-US" dirty="0" smtClean="0"/>
              <a:t>  - Orange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Vegetables:</a:t>
            </a:r>
          </a:p>
          <a:p>
            <a:pPr marL="0" indent="0">
              <a:buNone/>
            </a:pPr>
            <a:r>
              <a:rPr lang="en-US" dirty="0" smtClean="0"/>
              <a:t>  - Carrot</a:t>
            </a:r>
          </a:p>
          <a:p>
            <a:pPr marL="0" indent="0">
              <a:buNone/>
            </a:pPr>
            <a:r>
              <a:rPr lang="en-US" dirty="0" smtClean="0"/>
              <a:t>  - Tomato</a:t>
            </a:r>
          </a:p>
          <a:p>
            <a:pPr marL="0" indent="0">
              <a:buNone/>
            </a:pPr>
            <a:r>
              <a:rPr lang="en-US" dirty="0" smtClean="0"/>
              <a:t>  - Cucumber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15240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employee:  </a:t>
            </a:r>
          </a:p>
          <a:p>
            <a:r>
              <a:rPr lang="en-US" dirty="0"/>
              <a:t>	</a:t>
            </a:r>
            <a:r>
              <a:rPr lang="en-US" dirty="0" smtClean="0"/>
              <a:t>name: </a:t>
            </a:r>
            <a:r>
              <a:rPr lang="en-US" dirty="0" err="1" smtClean="0"/>
              <a:t>jacob</a:t>
            </a:r>
            <a:r>
              <a:rPr lang="en-US" dirty="0" smtClean="0"/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sex: male  </a:t>
            </a:r>
          </a:p>
          <a:p>
            <a:r>
              <a:rPr lang="en-US" dirty="0"/>
              <a:t>	</a:t>
            </a:r>
            <a:r>
              <a:rPr lang="en-US" dirty="0" smtClean="0"/>
              <a:t>age: 30  </a:t>
            </a:r>
          </a:p>
          <a:p>
            <a:r>
              <a:rPr lang="en-US" dirty="0"/>
              <a:t>	</a:t>
            </a:r>
            <a:r>
              <a:rPr lang="en-US" dirty="0" smtClean="0"/>
              <a:t>title: systems engineer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3733800"/>
            <a:ext cx="358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Employee:</a:t>
            </a:r>
          </a:p>
          <a:p>
            <a:r>
              <a:rPr lang="en-US" dirty="0" smtClean="0"/>
              <a:t>  Name: Jacob</a:t>
            </a:r>
          </a:p>
          <a:p>
            <a:r>
              <a:rPr lang="en-US" dirty="0" smtClean="0"/>
              <a:t>  Sex: Male</a:t>
            </a:r>
          </a:p>
          <a:p>
            <a:r>
              <a:rPr lang="en-US" dirty="0" smtClean="0"/>
              <a:t>  Age: 30</a:t>
            </a:r>
          </a:p>
          <a:p>
            <a:r>
              <a:rPr lang="en-US" dirty="0" smtClean="0"/>
              <a:t>  Title: Systems Engineer</a:t>
            </a:r>
          </a:p>
          <a:p>
            <a:r>
              <a:rPr lang="en-US" dirty="0" smtClean="0"/>
              <a:t>  Projects:</a:t>
            </a:r>
          </a:p>
          <a:p>
            <a:r>
              <a:rPr lang="en-US" dirty="0" smtClean="0"/>
              <a:t>    - Automation</a:t>
            </a:r>
          </a:p>
          <a:p>
            <a:r>
              <a:rPr lang="en-US" dirty="0" smtClean="0"/>
              <a:t>    -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71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Employee:</a:t>
            </a:r>
          </a:p>
          <a:p>
            <a:pPr marL="0" indent="0">
              <a:buNone/>
            </a:pPr>
            <a:r>
              <a:rPr lang="en-US" dirty="0" smtClean="0"/>
              <a:t>  Name: Jacob</a:t>
            </a:r>
          </a:p>
          <a:p>
            <a:pPr marL="0" indent="0">
              <a:buNone/>
            </a:pPr>
            <a:r>
              <a:rPr lang="en-US" dirty="0" smtClean="0"/>
              <a:t>  Sex: Male</a:t>
            </a:r>
          </a:p>
          <a:p>
            <a:pPr marL="0" indent="0">
              <a:buNone/>
            </a:pPr>
            <a:r>
              <a:rPr lang="en-US" dirty="0" smtClean="0"/>
              <a:t>  Age: 30</a:t>
            </a:r>
          </a:p>
          <a:p>
            <a:pPr marL="0" indent="0">
              <a:buNone/>
            </a:pPr>
            <a:r>
              <a:rPr lang="en-US" dirty="0" smtClean="0"/>
              <a:t>  Title: Systems Engineer</a:t>
            </a:r>
          </a:p>
          <a:p>
            <a:pPr marL="0" indent="0">
              <a:buNone/>
            </a:pPr>
            <a:r>
              <a:rPr lang="en-US" dirty="0" smtClean="0"/>
              <a:t>  Projects:</a:t>
            </a:r>
          </a:p>
          <a:p>
            <a:pPr marL="0" indent="0">
              <a:buNone/>
            </a:pPr>
            <a:r>
              <a:rPr lang="en-US" dirty="0" smtClean="0"/>
              <a:t>    - Automation</a:t>
            </a:r>
          </a:p>
          <a:p>
            <a:pPr marL="0" indent="0">
              <a:buNone/>
            </a:pPr>
            <a:r>
              <a:rPr lang="en-US" dirty="0" smtClean="0"/>
              <a:t>    - Support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Payslips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- Month: June</a:t>
            </a:r>
          </a:p>
          <a:p>
            <a:pPr marL="0" indent="0">
              <a:buNone/>
            </a:pPr>
            <a:r>
              <a:rPr lang="en-US" dirty="0" smtClean="0"/>
              <a:t>      Wage: 4000</a:t>
            </a:r>
          </a:p>
          <a:p>
            <a:pPr marL="0" indent="0">
              <a:buNone/>
            </a:pPr>
            <a:r>
              <a:rPr lang="en-US" dirty="0" smtClean="0"/>
              <a:t>    - Month: July</a:t>
            </a:r>
          </a:p>
          <a:p>
            <a:pPr marL="0" indent="0">
              <a:buNone/>
            </a:pPr>
            <a:r>
              <a:rPr lang="en-US" dirty="0" smtClean="0"/>
              <a:t>      Wage: 4500</a:t>
            </a:r>
          </a:p>
          <a:p>
            <a:pPr marL="0" indent="0">
              <a:buNone/>
            </a:pPr>
            <a:r>
              <a:rPr lang="en-US" dirty="0" smtClean="0"/>
              <a:t>    - Month: August</a:t>
            </a:r>
          </a:p>
          <a:p>
            <a:pPr marL="0" indent="0">
              <a:buNone/>
            </a:pPr>
            <a:r>
              <a:rPr lang="en-US" dirty="0" smtClean="0"/>
              <a:t>      Wage: 4000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are familiar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YAML can easily pick it up</a:t>
            </a:r>
          </a:p>
          <a:p>
            <a:r>
              <a:rPr lang="en-US" dirty="0" smtClean="0"/>
              <a:t>If not this briefing will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7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pic>
        <p:nvPicPr>
          <p:cNvPr id="1030" name="Picture 6" descr="Learn YAML through a personal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495300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arn YAML through a personal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36" y="3200400"/>
            <a:ext cx="49530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46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dirty="0" smtClean="0"/>
              <a:t>Key value pair</a:t>
            </a:r>
          </a:p>
          <a:p>
            <a:r>
              <a:rPr lang="en-US" dirty="0" smtClean="0"/>
              <a:t>Array/Lists</a:t>
            </a:r>
          </a:p>
          <a:p>
            <a:r>
              <a:rPr lang="en-US" dirty="0" smtClean="0"/>
              <a:t>Dictionary/Map</a:t>
            </a:r>
            <a:endParaRPr lang="en-US" dirty="0"/>
          </a:p>
        </p:txBody>
      </p:sp>
      <p:pic>
        <p:nvPicPr>
          <p:cNvPr id="2052" name="Picture 4" descr="YAML basics in Kubernetes – IBM Develo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657600"/>
            <a:ext cx="8972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69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Dictionary/Map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590800" cy="2590800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Banana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calories: 200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 fat: 0.5g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 carbs: 30g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1676400"/>
            <a:ext cx="25908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Banana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92D050"/>
                </a:solidFill>
              </a:rPr>
              <a:t>calories: 200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fat: 0.5g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carbs: 30g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4267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Equal number of spaces is key here or it will not make any 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5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YAML - ADVANCED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4800600" cy="3505199"/>
          </a:xfrm>
          <a:ln>
            <a:solidFill>
              <a:schemeClr val="bg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Fruits: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- Banana: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	</a:t>
            </a:r>
            <a:r>
              <a:rPr lang="en-US" dirty="0" smtClean="0">
                <a:solidFill>
                  <a:srgbClr val="92D050"/>
                </a:solidFill>
              </a:rPr>
              <a:t>calories: 200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	fat: 0.5g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 	carbs: 30g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- Grapes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 	</a:t>
            </a:r>
            <a:r>
              <a:rPr lang="en-US" dirty="0" smtClean="0">
                <a:solidFill>
                  <a:srgbClr val="92D050"/>
                </a:solidFill>
              </a:rPr>
              <a:t>calories: 200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  	fat: 0.5g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  	carbs: 30g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9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DICTIONARY/LIST/LIST OF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19400" cy="4525963"/>
          </a:xfrm>
        </p:spPr>
        <p:txBody>
          <a:bodyPr/>
          <a:lstStyle/>
          <a:p>
            <a:r>
              <a:rPr lang="en-US" dirty="0" smtClean="0"/>
              <a:t>CAR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Model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Year</a:t>
            </a:r>
          </a:p>
          <a:p>
            <a:pPr lvl="1"/>
            <a:r>
              <a:rPr lang="en-US" dirty="0" smtClean="0"/>
              <a:t>Transmission</a:t>
            </a:r>
          </a:p>
          <a:p>
            <a:pPr lvl="1"/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14800" y="1745673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Color: Blue</a:t>
            </a:r>
          </a:p>
          <a:p>
            <a:pPr marL="0" indent="0">
              <a:buNone/>
            </a:pPr>
            <a:r>
              <a:rPr lang="en-US" dirty="0" smtClean="0"/>
              <a:t>Model: </a:t>
            </a:r>
            <a:r>
              <a:rPr lang="en-US" dirty="0" err="1" smtClean="0"/>
              <a:t>Maruti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Name: Alto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Year: 2020</a:t>
            </a:r>
          </a:p>
          <a:p>
            <a:pPr marL="0" indent="0">
              <a:buNone/>
            </a:pPr>
            <a:r>
              <a:rPr lang="en-US" dirty="0" smtClean="0"/>
              <a:t>Transmission: Manual</a:t>
            </a:r>
          </a:p>
          <a:p>
            <a:pPr marL="0" indent="0">
              <a:buNone/>
            </a:pPr>
            <a:r>
              <a:rPr lang="en-US" dirty="0" smtClean="0"/>
              <a:t>Price: Rs.5,00,000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1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Strings..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CAR with multiple colors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List (of strings)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White Alto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Marine Alto </a:t>
            </a:r>
          </a:p>
          <a:p>
            <a:pPr marL="0" indent="0">
              <a:buNone/>
            </a:pPr>
            <a:r>
              <a:rPr lang="en-US" dirty="0" smtClean="0"/>
              <a:t>		- Black Alto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47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Dictorinaries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Color: White</a:t>
            </a:r>
          </a:p>
          <a:p>
            <a:pPr marL="0" indent="0">
              <a:buNone/>
            </a:pPr>
            <a:r>
              <a:rPr lang="en-US" dirty="0" smtClean="0"/>
              <a:t>Model: </a:t>
            </a:r>
            <a:r>
              <a:rPr lang="en-US" dirty="0" err="1" smtClean="0"/>
              <a:t>Maruti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Name: Alto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Year: 2020</a:t>
            </a:r>
          </a:p>
          <a:p>
            <a:pPr marL="0" indent="0">
              <a:buNone/>
            </a:pPr>
            <a:r>
              <a:rPr lang="en-US" dirty="0" smtClean="0"/>
              <a:t>Transmission: Manual</a:t>
            </a:r>
          </a:p>
          <a:p>
            <a:pPr marL="0" indent="0">
              <a:buNone/>
            </a:pPr>
            <a:r>
              <a:rPr lang="en-US" dirty="0" smtClean="0"/>
              <a:t>Price: Rs.5,00,000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Color: Marine</a:t>
            </a:r>
          </a:p>
          <a:p>
            <a:pPr marL="0" indent="0">
              <a:buNone/>
            </a:pPr>
            <a:r>
              <a:rPr lang="en-US" dirty="0" smtClean="0"/>
              <a:t>Model: </a:t>
            </a:r>
            <a:r>
              <a:rPr lang="en-US" dirty="0" err="1" smtClean="0"/>
              <a:t>Maruti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Name: Alto</a:t>
            </a:r>
          </a:p>
          <a:p>
            <a:pPr marL="0" indent="0">
              <a:buNone/>
            </a:pPr>
            <a:r>
              <a:rPr lang="en-US" dirty="0" smtClean="0"/>
              <a:t>	Year: 2020</a:t>
            </a:r>
          </a:p>
          <a:p>
            <a:pPr marL="0" indent="0">
              <a:buNone/>
            </a:pPr>
            <a:r>
              <a:rPr lang="en-US" dirty="0" smtClean="0"/>
              <a:t>Transmission: Manual</a:t>
            </a:r>
          </a:p>
          <a:p>
            <a:pPr marL="0" indent="0">
              <a:buNone/>
            </a:pPr>
            <a:r>
              <a:rPr lang="en-US" dirty="0" smtClean="0"/>
              <a:t>Price: Rs.5,00,000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Color: Black</a:t>
            </a:r>
          </a:p>
          <a:p>
            <a:pPr marL="0" indent="0">
              <a:buNone/>
            </a:pPr>
            <a:r>
              <a:rPr lang="en-US" dirty="0" smtClean="0"/>
              <a:t>Model: </a:t>
            </a:r>
            <a:r>
              <a:rPr lang="en-US" dirty="0" err="1" smtClean="0"/>
              <a:t>Maruti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Name: Alto</a:t>
            </a:r>
          </a:p>
          <a:p>
            <a:pPr marL="0" indent="0">
              <a:buNone/>
            </a:pPr>
            <a:r>
              <a:rPr lang="en-US" dirty="0" smtClean="0"/>
              <a:t>	Year: 2020</a:t>
            </a:r>
          </a:p>
          <a:p>
            <a:pPr marL="0" indent="0">
              <a:buNone/>
            </a:pPr>
            <a:r>
              <a:rPr lang="en-US" dirty="0" smtClean="0"/>
              <a:t>Transmission: Manual</a:t>
            </a:r>
          </a:p>
          <a:p>
            <a:pPr marL="0" indent="0">
              <a:buNone/>
            </a:pPr>
            <a:r>
              <a:rPr lang="en-US" dirty="0" smtClean="0"/>
              <a:t>Price: Rs.5,00,000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7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305</Words>
  <Application>Microsoft Office PowerPoint</Application>
  <PresentationFormat>On-screen Show (4:3)</PresentationFormat>
  <Paragraphs>135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YAML</vt:lpstr>
      <vt:lpstr>If you are familiar with</vt:lpstr>
      <vt:lpstr>Sample</vt:lpstr>
      <vt:lpstr>YAML</vt:lpstr>
      <vt:lpstr>Dictionary/Map</vt:lpstr>
      <vt:lpstr>YAML - ADVANCED</vt:lpstr>
      <vt:lpstr>DICTIONARY/LIST/LIST OF DICTIONARIES</vt:lpstr>
      <vt:lpstr>List of Strings..</vt:lpstr>
      <vt:lpstr>List of Dictorinaries.</vt:lpstr>
      <vt:lpstr>Dictionary / Map</vt:lpstr>
      <vt:lpstr>Array / List</vt:lpstr>
      <vt:lpstr>List of example</vt:lpstr>
      <vt:lpstr>List of dictionaries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YAML</dc:title>
  <dc:creator>Windows User</dc:creator>
  <cp:lastModifiedBy>Windows User</cp:lastModifiedBy>
  <cp:revision>8</cp:revision>
  <dcterms:created xsi:type="dcterms:W3CDTF">2021-03-27T10:29:50Z</dcterms:created>
  <dcterms:modified xsi:type="dcterms:W3CDTF">2021-03-27T12:22:51Z</dcterms:modified>
</cp:coreProperties>
</file>