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1D60-6015-4EC7-9E9A-4D1B102E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CF164-72ED-4D6A-A1D6-69B87E354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DA1F1-4CF3-463D-BFC0-517B0B0C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51E-11E7-470D-B691-F211B383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1B5F-B053-4C67-83D2-CE2F67E2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5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EA40-4330-4D80-9B6E-21C282C1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E5D62-E9D0-4C5D-ADB5-9AED76941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7124-6AF7-4FE5-ADFB-4B5BB0F5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4AE13-5CB2-4E7E-9FC4-1F57755C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8E192-EDF3-4E25-B28D-AC35BE53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4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5938E-ED47-4519-BC20-AE6C88733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B8224-45DD-4EAA-B617-0FF94092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AB1-E411-491C-B4A1-2D19D2C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9AD9-9151-4B6A-9562-7636199D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4536-9534-492B-B2A3-0453820C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4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F370-0D85-445A-935F-3332122E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DE33-31B4-4930-80C8-8A2318FB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C9E2-E513-4464-AF39-77A003DA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D59B-A691-48F0-A50B-631943EE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508E-A5EA-4645-9DCB-B578ED62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7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56E-DFD3-43D4-90DC-FB49BBD5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1707-2B0C-440A-855E-E6889459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21D1-BE42-420B-83CB-543EFF1D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7670-308F-476E-903C-91B995F0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9B2A-95EA-4FE9-B06B-281E0F17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9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4CE7-52C7-4DF0-9A8D-D317AFED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B874-A32C-40A5-83D7-B6135D722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43440-6259-4564-BFE3-601DB5563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8464-69F2-48B7-8756-831A9F78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2A32E-C8B3-46E9-85D0-6A5AF865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56EA2-3CA7-4A4C-81E6-72D6C209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DED9-F8B2-46D3-A539-88A186F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4337-32DF-4F59-BA0D-13B102D6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818EA-0676-482E-9D0C-D4708177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6155B-4399-4097-9478-B16BA8431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1F8E-46F1-4776-8DCB-0FD4A46DA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892A0-55BC-4AE7-8EFE-B59E78FE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8253D-79AE-4F1F-9A57-C538D5FF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337E0-01C1-4D99-B819-9D9BF77C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99C9-0425-402F-81B5-9DEACE4F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AB33-EFBA-44B5-9586-63EB5088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A26B9-D37A-41EC-B3A6-448AA56D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CE52C-51FB-48EF-A5C0-F3F954FF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8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4FA14-693C-4A82-8EEE-9F3060A5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34E30-474B-4CE9-84F1-B6C94394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001A6-3F96-4A13-B564-97955974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9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5D43-2A3A-4BA7-924B-9AEFE375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C763-F785-435D-9BED-EED22B90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D16E8-90F2-40E4-9316-2408F05F3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80E69-0464-4207-ADF0-84348B62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58C6C-8F0B-40EA-865E-037468CB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EDBF-AB70-496E-B551-54CA4DE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1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BC43-7567-4486-B6D0-D8CE6E14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D1D45-154D-4620-9BAB-DCD282B49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EA976-DE70-492B-96C3-C12A86491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A5C4-0B49-47DB-9D05-03217296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C6C0E-9B7E-4AE0-9986-3147608F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F4F00-C8AF-4805-BC09-9630D06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43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CE1EC-0498-4235-B20F-4C8425D8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3FB5F-143C-4AB3-BC80-A269001E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41A8-5C0F-426B-A7FD-719B679E9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AEF6-C3C6-4C60-8A73-790414C71EF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0BCF-EC6E-4E6E-BF72-227DEBE0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7893-9F6A-4CE5-9183-D64D275E2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55A0A-B5D3-4CA1-B1B6-B8ECA350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91F7-5E6A-4C99-B475-8BEA3088F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What is Infrastructure as Code (</a:t>
            </a:r>
            <a:r>
              <a:rPr lang="en-US" b="1" i="0" dirty="0" err="1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IaC</a:t>
            </a:r>
            <a:r>
              <a:rPr lang="en-US" b="1" i="0" dirty="0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)?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952A-45E1-474A-8385-569E77E6C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</a:t>
            </a:r>
          </a:p>
        </p:txBody>
      </p:sp>
    </p:spTree>
    <p:extLst>
      <p:ext uri="{BB962C8B-B14F-4D97-AF65-F5344CB8AC3E}">
        <p14:creationId xmlns:p14="http://schemas.microsoft.com/office/powerpoint/2010/main" val="1150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2EC3-0711-4E0D-BE75-14937A36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IaC</a:t>
            </a:r>
            <a:r>
              <a:rPr lang="en-IN" dirty="0"/>
              <a:t>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8F24-AA76-48D6-A0BA-A101E22C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Cost reduction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Increase in speed of deployments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Reduce errors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Improve infrastructure consistency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Eliminate configuration drift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 tool examples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9F8-AA03-456D-9063-8B4EADD0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Five Popular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E671-5689-4DE9-91E8-5390CB9F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Chef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Puppet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Ansible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Saltstack</a:t>
            </a:r>
            <a:endParaRPr lang="en-IN" b="0" i="0" dirty="0">
              <a:solidFill>
                <a:srgbClr val="151515"/>
              </a:solidFill>
              <a:effectLst/>
              <a:latin typeface="var(--pfe-theme--font-family, &quot;Red Hat Text&quot;, &quot;RedHatText&quot;, &quot;Overpass&quot;, Overpass, Arial, sans-serif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Terraform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AWS CloudFormation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90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9E39-778B-4546-A95B-B6ABA4E3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Why does </a:t>
            </a:r>
            <a:r>
              <a:rPr lang="en-US" b="1" i="0" dirty="0" err="1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IaC</a:t>
            </a:r>
            <a:r>
              <a:rPr lang="en-US" b="1" i="0" dirty="0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 matter for DevOps?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3F57-7856-4919-9BC6-9B27E822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is an important part of implementing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HatText"/>
              </a:rPr>
              <a:t>DevOps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practices and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HatText"/>
              </a:rPr>
              <a:t>continuous integration/continuous delivery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(CI/CD).</a:t>
            </a:r>
          </a:p>
          <a:p>
            <a:r>
              <a:rPr lang="en-US" dirty="0">
                <a:solidFill>
                  <a:srgbClr val="151515"/>
                </a:solidFill>
                <a:latin typeface="RedHatText"/>
              </a:rPr>
              <a:t>It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takes away the majority of provisioning work from developers, who can execute a script to have their infrastructure ready to go.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That way, application deployments aren’t held up waiting for the infrastructure, and sysadmins aren’t managing time-consuming manual processes. </a:t>
            </a:r>
            <a:endParaRPr lang="en-US" dirty="0">
              <a:solidFill>
                <a:srgbClr val="151515"/>
              </a:solidFill>
              <a:latin typeface="RedHatText"/>
            </a:endParaRPr>
          </a:p>
          <a:p>
            <a:r>
              <a:rPr lang="en-US" b="0" i="0">
                <a:solidFill>
                  <a:srgbClr val="151515"/>
                </a:solidFill>
                <a:effectLst/>
                <a:latin typeface="RedHatText"/>
              </a:rPr>
              <a:t>Aligning development and operations teams through a DevOps approach leads to fewer errors, manual deployments, and inconsistencies.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7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9E7B-DE4C-42FA-AEDA-D376927A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CA01-C889-4962-936A-C65C8C76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Infrastructure as Code (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) is the managing and provisioning of infrastructure through code instead of through manual processes.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75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9D47-500E-4004-8E6E-D977B35F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E4E9-8A4F-4F32-99B8-6F84994D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With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, configuration files are created that contain your infrastructure specifications</a:t>
            </a:r>
            <a:r>
              <a:rPr lang="en-US" dirty="0">
                <a:solidFill>
                  <a:srgbClr val="151515"/>
                </a:solidFill>
                <a:latin typeface="RedHatText"/>
              </a:rPr>
              <a:t>.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Easier to edit and distribute configurations.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Provision the same environment every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54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941F-9FAE-410F-9665-E6241333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Codifying &amp;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4B5B-E675-49BD-85F0-6EDC9730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By codifying and documenting your configuration specifications,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aids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HatText"/>
              </a:rPr>
              <a:t>configuration management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and helps you to avoid undocumented, ad-hoc configuration changes.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Deploying your infrastructure as code also means that you can divide your infrastructure into modular components that can then be combined in different ways through automation.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48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077E-2CAC-45FF-AA06-176A1B1C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1283-4982-4D2D-AC7D-78498A23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Infrastructure Provisioning with </a:t>
            </a:r>
            <a:r>
              <a:rPr lang="en-IN" dirty="0" err="1"/>
              <a:t>IaC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51515"/>
                </a:solidFill>
                <a:latin typeface="RedHatText"/>
              </a:rPr>
              <a:t>D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evelopers don’t need to manually provision and manage servers, operating systems, storage, and other infrastructure components each time they develop or deploy an application. </a:t>
            </a:r>
            <a:endParaRPr lang="en-IN" dirty="0"/>
          </a:p>
          <a:p>
            <a:r>
              <a:rPr lang="en-IN" dirty="0"/>
              <a:t>Codifying Infrastructure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Codifying infrastructure gives a template to follow for provisioning, and although this can still be accomplished manually, an automation tool, such as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HatText"/>
              </a:rPr>
              <a:t>Chef/Puppet/Ansible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, can do it for you.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51515"/>
                </a:solidFill>
                <a:latin typeface="RedHatText"/>
              </a:rPr>
              <a:t>With Ansible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51515"/>
                </a:solidFill>
                <a:latin typeface="RedHatText"/>
              </a:rPr>
              <a:t>Desired state of infrastructure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51515"/>
                </a:solidFill>
                <a:latin typeface="RedHatText"/>
              </a:rPr>
              <a:t>Configuration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24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50B4-D0AE-451A-904B-16E2689A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Declarative vs. imperative approaches to </a:t>
            </a:r>
            <a:r>
              <a:rPr lang="en-US" b="1" i="0" dirty="0" err="1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IaC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9959-D88D-421B-99AF-E68CAE7E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There are 2 ways to approach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—declarative or imperative.</a:t>
            </a:r>
          </a:p>
          <a:p>
            <a:r>
              <a:rPr lang="en-US" dirty="0">
                <a:solidFill>
                  <a:srgbClr val="151515"/>
                </a:solidFill>
                <a:latin typeface="RedHatText"/>
              </a:rPr>
              <a:t>Declarative</a:t>
            </a:r>
          </a:p>
          <a:p>
            <a:pPr lvl="1"/>
            <a:r>
              <a:rPr lang="en-US" dirty="0">
                <a:solidFill>
                  <a:srgbClr val="151515"/>
                </a:solidFill>
                <a:latin typeface="RedHatText"/>
              </a:rPr>
              <a:t>D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efines the desired state of the system, including what resources you need and any properties they should have</a:t>
            </a:r>
          </a:p>
          <a:p>
            <a:pPr lvl="1"/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An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tool will configure it for you.</a:t>
            </a:r>
          </a:p>
          <a:p>
            <a:pPr lvl="1"/>
            <a:r>
              <a:rPr lang="en-US" dirty="0">
                <a:solidFill>
                  <a:srgbClr val="151515"/>
                </a:solidFill>
                <a:latin typeface="RedHatText"/>
              </a:rPr>
              <a:t>K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eeps a list of the current state of your system objects, which makes taking down the infrastructure simpler to manage.</a:t>
            </a:r>
          </a:p>
          <a:p>
            <a:r>
              <a:rPr lang="en-US" dirty="0">
                <a:solidFill>
                  <a:srgbClr val="151515"/>
                </a:solidFill>
                <a:latin typeface="RedHatText"/>
              </a:rPr>
              <a:t>Imperative</a:t>
            </a:r>
          </a:p>
          <a:p>
            <a:pPr lvl="1"/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Defines the specific commands needed to achieve the desired configuration, and those commands then need to be executed in the correct order. </a:t>
            </a:r>
          </a:p>
        </p:txBody>
      </p:sp>
    </p:spTree>
    <p:extLst>
      <p:ext uri="{BB962C8B-B14F-4D97-AF65-F5344CB8AC3E}">
        <p14:creationId xmlns:p14="http://schemas.microsoft.com/office/powerpoint/2010/main" val="351337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1371-380C-4621-A1C0-D564666C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Declarative vs Imperative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D4C8-8083-41E7-B163-1B0C2026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Many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tools use a declarative approach and will automatically provision the desired infrastructure.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If we make changes to the desired state, a declarative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tool will apply those changes.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An imperative tool will require you to figure out how those changes should be applied.</a:t>
            </a:r>
            <a:endParaRPr lang="en-US" dirty="0">
              <a:solidFill>
                <a:srgbClr val="151515"/>
              </a:solidFill>
              <a:latin typeface="RedHatText"/>
            </a:endParaRPr>
          </a:p>
          <a:p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tools are often able to operate in both approaches, but tend to prefer 1 approach over the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54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11F-E4F5-41A3-AC4C-0FE26BEF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Benefits of </a:t>
            </a:r>
            <a:r>
              <a:rPr lang="en-IN" b="1" dirty="0" err="1">
                <a:solidFill>
                  <a:srgbClr val="151515"/>
                </a:solidFill>
                <a:effectLst/>
                <a:latin typeface="var(--pfe-theme--font-family--heading, &quot;Red Hat Display&quot;, &quot;RedHatDisplay&quot;, &quot;Overpass&quot;, Overpass, Arial, sans-serif)"/>
              </a:rPr>
              <a:t>IaC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8AC2-1156-473C-AE6C-DB3133EC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Provisioning infrastructure has historically been a time consuming and costly manual process. </a:t>
            </a:r>
          </a:p>
          <a:p>
            <a:pPr algn="just"/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Now infrastructure management has moved away from physical hardware in data centers, though this still may be a component for your organization, to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HatText"/>
              </a:rPr>
              <a:t>virtualization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,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HatText"/>
              </a:rPr>
              <a:t>containers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, and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HatText"/>
              </a:rPr>
              <a:t>cloud computing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85815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71B7-1646-4A3B-9091-BD6EC098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With cloud computing:</a:t>
            </a:r>
            <a:b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AA9A-6DF8-4A07-8CE1-AC0BF002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The number of infrastructure components has grown.</a:t>
            </a:r>
          </a:p>
          <a:p>
            <a:pPr algn="just"/>
            <a:r>
              <a:rPr lang="en-US" dirty="0">
                <a:solidFill>
                  <a:srgbClr val="151515"/>
                </a:solidFill>
                <a:latin typeface="RedHatText"/>
              </a:rPr>
              <a:t>M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ore applications are being released to production on a daily basis.</a:t>
            </a:r>
          </a:p>
          <a:p>
            <a:pPr algn="just"/>
            <a:r>
              <a:rPr lang="en-US" dirty="0">
                <a:solidFill>
                  <a:srgbClr val="151515"/>
                </a:solidFill>
                <a:latin typeface="RedHatText"/>
              </a:rPr>
              <a:t>I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nfrastructure needs to be able to be spun up, scaled, and taken down frequently. </a:t>
            </a:r>
          </a:p>
          <a:p>
            <a:pPr algn="just"/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Without an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practice in place, it becomes increasingly difficult to manage the scale of today’s infrastructure.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52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594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RedHatText</vt:lpstr>
      <vt:lpstr>var(--pfe-theme--font-family, "Red Hat Text", "RedHatText", "Overpass", Overpass, Arial, sans-serif)</vt:lpstr>
      <vt:lpstr>var(--pfe-theme--font-family--heading, "Red Hat Display", "RedHatDisplay", "Overpass", Overpass, Arial, sans-serif)</vt:lpstr>
      <vt:lpstr>Wingdings</vt:lpstr>
      <vt:lpstr>Office Theme</vt:lpstr>
      <vt:lpstr>What is Infrastructure as Code (IaC)?</vt:lpstr>
      <vt:lpstr>Overview</vt:lpstr>
      <vt:lpstr>Contd..</vt:lpstr>
      <vt:lpstr>Codifying &amp; Automation</vt:lpstr>
      <vt:lpstr>Automating</vt:lpstr>
      <vt:lpstr>Declarative vs. imperative approaches to IaC</vt:lpstr>
      <vt:lpstr>Declarative vs Imperative</vt:lpstr>
      <vt:lpstr>Benefits of IaC</vt:lpstr>
      <vt:lpstr>With cloud computing: </vt:lpstr>
      <vt:lpstr>IaC Benefits</vt:lpstr>
      <vt:lpstr>Five Popular Choices</vt:lpstr>
      <vt:lpstr>Why does IaC matter for DevOps?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Infrastructure as Code (IaC)?</dc:title>
  <dc:creator>Raghu P</dc:creator>
  <cp:lastModifiedBy>Raghu P</cp:lastModifiedBy>
  <cp:revision>10</cp:revision>
  <dcterms:created xsi:type="dcterms:W3CDTF">2021-11-07T09:29:16Z</dcterms:created>
  <dcterms:modified xsi:type="dcterms:W3CDTF">2021-11-08T06:35:09Z</dcterms:modified>
</cp:coreProperties>
</file>