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70" r:id="rId6"/>
    <p:sldId id="257" r:id="rId7"/>
    <p:sldId id="258" r:id="rId8"/>
    <p:sldId id="262" r:id="rId9"/>
    <p:sldId id="264" r:id="rId10"/>
    <p:sldId id="266" r:id="rId11"/>
    <p:sldId id="265" r:id="rId12"/>
    <p:sldId id="269" r:id="rId13"/>
    <p:sldId id="267" r:id="rId14"/>
    <p:sldId id="268" r:id="rId15"/>
    <p:sldId id="263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Raghu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commands to fetch hard drives utilization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 -m command -a '</a:t>
            </a:r>
            <a:r>
              <a:rPr lang="en-US" dirty="0" err="1" smtClean="0"/>
              <a:t>df</a:t>
            </a:r>
            <a:r>
              <a:rPr lang="en-US" dirty="0" smtClean="0"/>
              <a:t> -h' Servers</a:t>
            </a:r>
          </a:p>
          <a:p>
            <a:endParaRPr lang="en-US" dirty="0"/>
          </a:p>
          <a:p>
            <a:r>
              <a:rPr lang="en-US" dirty="0" smtClean="0"/>
              <a:t>How to run commands to fetch system uptime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command -a ‘uptime' Servers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 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configuration environment inventory of a particular client machine can be obtain using the command below.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ansible</a:t>
            </a:r>
            <a:r>
              <a:rPr lang="en-US" dirty="0" smtClean="0"/>
              <a:t>-playbook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template to enable the installation of an NTP service with content as shown below and file saved as </a:t>
            </a:r>
            <a:r>
              <a:rPr lang="en-US" dirty="0" err="1" smtClean="0"/>
              <a:t>ntp.yml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51"/>
            <a:ext cx="10515600" cy="40849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ansible</a:t>
            </a:r>
            <a:r>
              <a:rPr lang="en-US" dirty="0" smtClean="0"/>
              <a:t> with SSH passwords you will need to install the program below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sshpass</a:t>
            </a:r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command can be executed to run the </a:t>
            </a:r>
            <a:r>
              <a:rPr lang="en-US" dirty="0" err="1" smtClean="0"/>
              <a:t>ntp.yml</a:t>
            </a:r>
            <a:r>
              <a:rPr lang="en-US" dirty="0" smtClean="0"/>
              <a:t> file as below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-playbook -k -K </a:t>
            </a:r>
            <a:r>
              <a:rPr lang="en-US" dirty="0" err="1" smtClean="0"/>
              <a:t>ntp.yml</a:t>
            </a:r>
            <a:endParaRPr lang="en-US" dirty="0" smtClean="0"/>
          </a:p>
          <a:p>
            <a:r>
              <a:rPr lang="en-US" dirty="0" smtClean="0"/>
              <a:t>The –k –K switches allow you to be able to use your </a:t>
            </a:r>
            <a:r>
              <a:rPr lang="en-US" dirty="0" err="1" smtClean="0"/>
              <a:t>ssh</a:t>
            </a:r>
            <a:r>
              <a:rPr lang="en-US" dirty="0" smtClean="0"/>
              <a:t> key and </a:t>
            </a:r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playbook configuration begins with triple dash ( ----)</a:t>
            </a:r>
          </a:p>
          <a:p>
            <a:r>
              <a:rPr lang="en-US" dirty="0" smtClean="0"/>
              <a:t>The hosts, tasks, name, action are various instructions commands to help automate your </a:t>
            </a:r>
            <a:r>
              <a:rPr lang="en-US" dirty="0" err="1" smtClean="0"/>
              <a:t>ntp</a:t>
            </a:r>
            <a:r>
              <a:rPr lang="en-US" dirty="0" smtClean="0"/>
              <a:t> installation process.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</a:t>
            </a:r>
            <a:r>
              <a:rPr lang="en-US" dirty="0" err="1" smtClean="0"/>
              <a:t>ansible</a:t>
            </a:r>
            <a:r>
              <a:rPr lang="en-US" dirty="0" smtClean="0"/>
              <a:t>-playbook command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782"/>
            <a:ext cx="9864436" cy="45512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find more explanation in the </a:t>
            </a:r>
            <a:r>
              <a:rPr lang="en-US" dirty="0" err="1" smtClean="0"/>
              <a:t>Ansible</a:t>
            </a:r>
            <a:r>
              <a:rPr lang="en-US" dirty="0" smtClean="0"/>
              <a:t> Docs.</a:t>
            </a:r>
          </a:p>
          <a:p>
            <a:pPr lvl="1"/>
            <a:r>
              <a:rPr lang="en-US" sz="2800" dirty="0" smtClean="0">
                <a:hlinkClick r:id="rId2"/>
              </a:rPr>
              <a:t>Ad-hoc commands</a:t>
            </a:r>
            <a:endParaRPr lang="en-US" sz="2800" dirty="0" smtClean="0"/>
          </a:p>
          <a:p>
            <a:pPr lvl="1"/>
            <a:r>
              <a:rPr lang="en-US" sz="2800" dirty="0" smtClean="0"/>
              <a:t>Inventories</a:t>
            </a:r>
          </a:p>
          <a:p>
            <a:pPr lvl="1"/>
            <a:r>
              <a:rPr lang="en-US" sz="2800" dirty="0" smtClean="0"/>
              <a:t>Variables</a:t>
            </a:r>
          </a:p>
          <a:p>
            <a:pPr lvl="1"/>
            <a:r>
              <a:rPr lang="en-US" sz="2800" dirty="0" smtClean="0"/>
              <a:t>Modules</a:t>
            </a:r>
          </a:p>
          <a:p>
            <a:pPr lvl="1"/>
            <a:r>
              <a:rPr lang="en-US" sz="2800" dirty="0" smtClean="0"/>
              <a:t>Playbook Roles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Similar tools that does the same function as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 are as below.</a:t>
            </a:r>
          </a:p>
          <a:p>
            <a:pPr lvl="1"/>
            <a:r>
              <a:rPr lang="en-US" sz="3000" dirty="0" smtClean="0"/>
              <a:t>Puppet</a:t>
            </a:r>
          </a:p>
          <a:p>
            <a:pPr lvl="1"/>
            <a:r>
              <a:rPr lang="en-US" sz="3000" dirty="0" smtClean="0"/>
              <a:t>Chef </a:t>
            </a:r>
          </a:p>
          <a:p>
            <a:pPr lvl="1"/>
            <a:r>
              <a:rPr lang="en-US" sz="3000" dirty="0" smtClean="0"/>
              <a:t>Salt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is a radically simple IT automation platform that makes your applications and systems easier to deploy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support configuration management with examples as below.</a:t>
            </a:r>
          </a:p>
          <a:p>
            <a:pPr lvl="2"/>
            <a:r>
              <a:rPr lang="en-US" sz="2800" dirty="0" smtClean="0"/>
              <a:t>Configuration of servers</a:t>
            </a:r>
          </a:p>
          <a:p>
            <a:pPr lvl="2"/>
            <a:r>
              <a:rPr lang="en-US" sz="2800" dirty="0" smtClean="0"/>
              <a:t>Application deployment</a:t>
            </a:r>
          </a:p>
          <a:p>
            <a:pPr lvl="2"/>
            <a:r>
              <a:rPr lang="en-US" sz="2800" dirty="0" smtClean="0"/>
              <a:t>Continuous testing of already install application</a:t>
            </a:r>
          </a:p>
          <a:p>
            <a:pPr lvl="2"/>
            <a:r>
              <a:rPr lang="en-US" sz="2800" dirty="0" smtClean="0"/>
              <a:t>Provisioning </a:t>
            </a:r>
          </a:p>
          <a:p>
            <a:pPr lvl="2"/>
            <a:r>
              <a:rPr lang="en-US" sz="2800" dirty="0" smtClean="0"/>
              <a:t>Orchestration</a:t>
            </a:r>
          </a:p>
          <a:p>
            <a:pPr lvl="2"/>
            <a:r>
              <a:rPr lang="en-US" sz="2800" dirty="0" smtClean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in code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Eliminate errors </a:t>
            </a:r>
          </a:p>
          <a:p>
            <a:r>
              <a:rPr lang="en-US" dirty="0" smtClean="0"/>
              <a:t>Write once</a:t>
            </a:r>
          </a:p>
          <a:p>
            <a:r>
              <a:rPr lang="en-US" dirty="0" smtClean="0"/>
              <a:t>Laziness</a:t>
            </a:r>
          </a:p>
          <a:p>
            <a:r>
              <a:rPr lang="en-US" dirty="0" smtClean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free open source application </a:t>
            </a:r>
          </a:p>
          <a:p>
            <a:r>
              <a:rPr lang="en-US" dirty="0" smtClean="0"/>
              <a:t>Agent-less – No need for agent installation and management </a:t>
            </a:r>
          </a:p>
          <a:p>
            <a:r>
              <a:rPr lang="en-US" dirty="0" err="1" smtClean="0"/>
              <a:t>Phython</a:t>
            </a:r>
            <a:r>
              <a:rPr lang="en-US" dirty="0" smtClean="0"/>
              <a:t>/</a:t>
            </a:r>
            <a:r>
              <a:rPr lang="en-US" dirty="0" err="1" smtClean="0"/>
              <a:t>yaml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Highly flexible and configuration management of systems.</a:t>
            </a:r>
          </a:p>
          <a:p>
            <a:r>
              <a:rPr lang="en-US" dirty="0" smtClean="0"/>
              <a:t>Large number of ready to use modules for system management </a:t>
            </a:r>
          </a:p>
          <a:p>
            <a:r>
              <a:rPr lang="en-US" dirty="0" smtClean="0"/>
              <a:t>Custom modules can be added if needed</a:t>
            </a:r>
          </a:p>
          <a:p>
            <a:r>
              <a:rPr lang="en-US" dirty="0" smtClean="0"/>
              <a:t>Configuration roll-back in case of error </a:t>
            </a:r>
          </a:p>
          <a:p>
            <a:r>
              <a:rPr lang="en-US" dirty="0" smtClean="0"/>
              <a:t>Simple and human readable</a:t>
            </a:r>
          </a:p>
          <a:p>
            <a:r>
              <a:rPr lang="en-US" dirty="0" smtClean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Install packages below on the Server  Machine</a:t>
            </a:r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</a:t>
            </a:r>
            <a:r>
              <a:rPr lang="en-US" dirty="0" smtClean="0"/>
              <a:t>python-</a:t>
            </a:r>
            <a:r>
              <a:rPr lang="en-US" dirty="0" err="1" smtClean="0"/>
              <a:t>keyczar</a:t>
            </a:r>
            <a:r>
              <a:rPr lang="en-US" dirty="0" smtClean="0"/>
              <a:t>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</a:t>
            </a:r>
            <a:r>
              <a:rPr lang="en-US" dirty="0" smtClean="0"/>
              <a:t>Server machine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Enter file in which to save the key (/home/test/.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-copy-id </a:t>
            </a:r>
            <a:r>
              <a:rPr lang="en-US" dirty="0" smtClean="0">
                <a:hlinkClick r:id="rId2"/>
              </a:rPr>
              <a:t>test@192.168.85.135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Repeat the same process for other machines you wish to login automatically with.</a:t>
            </a:r>
          </a:p>
          <a:p>
            <a:r>
              <a:rPr lang="en-US" dirty="0" smtClean="0"/>
              <a:t>Ensure the test username has </a:t>
            </a:r>
            <a:r>
              <a:rPr lang="en-US" dirty="0" err="1" smtClean="0"/>
              <a:t>sudo</a:t>
            </a:r>
            <a:r>
              <a:rPr lang="en-US" dirty="0" smtClean="0"/>
              <a:t> access to the remote 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following on the Server machine</a:t>
            </a:r>
          </a:p>
          <a:p>
            <a:r>
              <a:rPr lang="en-US" dirty="0" smtClean="0"/>
              <a:t>Create the list of client machines you wish to access via this server</a:t>
            </a:r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      ( And enter the following lines and save file)</a:t>
            </a:r>
          </a:p>
          <a:p>
            <a:r>
              <a:rPr lang="en-US" dirty="0" smtClean="0"/>
              <a:t>[Servers]</a:t>
            </a:r>
          </a:p>
          <a:p>
            <a:r>
              <a:rPr lang="en-US" dirty="0" smtClean="0"/>
              <a:t>192.168.85.135</a:t>
            </a:r>
          </a:p>
          <a:p>
            <a:r>
              <a:rPr lang="en-US" dirty="0" smtClean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the ping command below to see if indeed you are reaching both client nodes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564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Ansible</vt:lpstr>
      <vt:lpstr>Introduction to Ansible</vt:lpstr>
      <vt:lpstr>Why Automation?</vt:lpstr>
      <vt:lpstr>Why Ansible</vt:lpstr>
      <vt:lpstr>Ansible Architecture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  <vt:lpstr>Creating an ansible-playbook template</vt:lpstr>
      <vt:lpstr>Understanding ansible playbook configurations</vt:lpstr>
      <vt:lpstr>Understanding ansible playbook configurations (cnt)</vt:lpstr>
      <vt:lpstr>Ansible Documentations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Reddy, Praveen</cp:lastModifiedBy>
  <cp:revision>35</cp:revision>
  <cp:lastPrinted>2016-05-31T13:49:46Z</cp:lastPrinted>
  <dcterms:created xsi:type="dcterms:W3CDTF">2016-05-30T15:15:30Z</dcterms:created>
  <dcterms:modified xsi:type="dcterms:W3CDTF">2017-08-23T18:19:24Z</dcterms:modified>
</cp:coreProperties>
</file>