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F91B9-E282-4D3D-919B-EF10A3951837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D0912-099F-4511-81FF-0EFCC9291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D0912-099F-4511-81FF-0EFCC9291CB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D0912-099F-4511-81FF-0EFCC9291CB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7A66-9D18-4D78-BC2E-04871F4F9DAE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CDCA7-421D-4C56-9304-CE4E5C0D1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7A66-9D18-4D78-BC2E-04871F4F9DAE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CDCA7-421D-4C56-9304-CE4E5C0D1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7A66-9D18-4D78-BC2E-04871F4F9DAE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CDCA7-421D-4C56-9304-CE4E5C0D1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7A66-9D18-4D78-BC2E-04871F4F9DAE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CDCA7-421D-4C56-9304-CE4E5C0D1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7A66-9D18-4D78-BC2E-04871F4F9DAE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CDCA7-421D-4C56-9304-CE4E5C0D1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7A66-9D18-4D78-BC2E-04871F4F9DAE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CDCA7-421D-4C56-9304-CE4E5C0D1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7A66-9D18-4D78-BC2E-04871F4F9DAE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CDCA7-421D-4C56-9304-CE4E5C0D1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7A66-9D18-4D78-BC2E-04871F4F9DAE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CDCA7-421D-4C56-9304-CE4E5C0D1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7A66-9D18-4D78-BC2E-04871F4F9DAE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CDCA7-421D-4C56-9304-CE4E5C0D1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7A66-9D18-4D78-BC2E-04871F4F9DAE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CDCA7-421D-4C56-9304-CE4E5C0D1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7A66-9D18-4D78-BC2E-04871F4F9DAE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CDCA7-421D-4C56-9304-CE4E5C0D1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97A66-9D18-4D78-BC2E-04871F4F9DAE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DCA7-421D-4C56-9304-CE4E5C0D1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at"/>
          <p:cNvPicPr>
            <a:picLocks noChangeAspect="1" noChangeArrowheads="1"/>
          </p:cNvPicPr>
          <p:nvPr/>
        </p:nvPicPr>
        <p:blipFill>
          <a:blip r:embed="rId2" cstate="print"/>
          <a:srcRect l="6252" t="4938" r="29842" b="6173"/>
          <a:stretch>
            <a:fillRect/>
          </a:stretch>
        </p:blipFill>
        <p:spPr bwMode="auto">
          <a:xfrm>
            <a:off x="-152400" y="1295400"/>
            <a:ext cx="4965700" cy="3886200"/>
          </a:xfrm>
          <a:prstGeom prst="rect">
            <a:avLst/>
          </a:prstGeom>
          <a:noFill/>
        </p:spPr>
      </p:pic>
      <p:pic>
        <p:nvPicPr>
          <p:cNvPr id="6" name="Picture 4" descr="Image result for cheeta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219200"/>
            <a:ext cx="4419600" cy="3986686"/>
          </a:xfrm>
          <a:prstGeom prst="rect">
            <a:avLst/>
          </a:prstGeom>
          <a:noFill/>
        </p:spPr>
      </p:pic>
      <p:pic>
        <p:nvPicPr>
          <p:cNvPr id="4" name="Picture 11"/>
          <p:cNvPicPr/>
          <p:nvPr/>
        </p:nvPicPr>
        <p:blipFill>
          <a:blip r:embed="rId4"/>
          <a:stretch/>
        </p:blipFill>
        <p:spPr>
          <a:xfrm>
            <a:off x="6818760" y="0"/>
            <a:ext cx="2325240" cy="523080"/>
          </a:xfrm>
          <a:prstGeom prst="rect">
            <a:avLst/>
          </a:prstGeom>
          <a:ln>
            <a:noFill/>
          </a:ln>
        </p:spPr>
      </p:pic>
      <p:pic>
        <p:nvPicPr>
          <p:cNvPr id="5" name="Picture 5"/>
          <p:cNvPicPr/>
          <p:nvPr/>
        </p:nvPicPr>
        <p:blipFill>
          <a:blip r:embed="rId5"/>
          <a:stretch/>
        </p:blipFill>
        <p:spPr>
          <a:xfrm>
            <a:off x="-4320" y="6138720"/>
            <a:ext cx="9148320" cy="685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Image result for gaussian rbf kernel"/>
          <p:cNvPicPr>
            <a:picLocks noChangeAspect="1" noChangeArrowheads="1"/>
          </p:cNvPicPr>
          <p:nvPr/>
        </p:nvPicPr>
        <p:blipFill>
          <a:blip r:embed="rId2" cstate="print"/>
          <a:srcRect l="7402" t="5644" r="49240"/>
          <a:stretch>
            <a:fillRect/>
          </a:stretch>
        </p:blipFill>
        <p:spPr bwMode="auto">
          <a:xfrm>
            <a:off x="1378864" y="0"/>
            <a:ext cx="6622136" cy="5400675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29283" t="39583" r="28550" b="33334"/>
          <a:stretch>
            <a:fillRect/>
          </a:stretch>
        </p:blipFill>
        <p:spPr bwMode="auto">
          <a:xfrm>
            <a:off x="2667000" y="5105400"/>
            <a:ext cx="4038600" cy="1458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1"/>
          <p:cNvPicPr/>
          <p:nvPr/>
        </p:nvPicPr>
        <p:blipFill>
          <a:blip r:embed="rId4"/>
          <a:stretch/>
        </p:blipFill>
        <p:spPr>
          <a:xfrm>
            <a:off x="6818760" y="0"/>
            <a:ext cx="2325240" cy="523080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5"/>
          <a:stretch/>
        </p:blipFill>
        <p:spPr>
          <a:xfrm>
            <a:off x="-4320" y="6138720"/>
            <a:ext cx="9148320" cy="685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Image result for gaussian rbf kernel"/>
          <p:cNvPicPr>
            <a:picLocks noChangeAspect="1" noChangeArrowheads="1"/>
          </p:cNvPicPr>
          <p:nvPr/>
        </p:nvPicPr>
        <p:blipFill>
          <a:blip r:embed="rId2" cstate="print"/>
          <a:srcRect l="7402" t="5644" r="49240"/>
          <a:stretch>
            <a:fillRect/>
          </a:stretch>
        </p:blipFill>
        <p:spPr bwMode="auto">
          <a:xfrm>
            <a:off x="5126337" y="990600"/>
            <a:ext cx="4017663" cy="3276600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29283" t="39583" r="28550" b="33334"/>
          <a:stretch>
            <a:fillRect/>
          </a:stretch>
        </p:blipFill>
        <p:spPr bwMode="auto">
          <a:xfrm>
            <a:off x="2667000" y="5105400"/>
            <a:ext cx="4038600" cy="1458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Connector 3"/>
          <p:cNvCxnSpPr/>
          <p:nvPr/>
        </p:nvCxnSpPr>
        <p:spPr>
          <a:xfrm flipH="1">
            <a:off x="76200" y="838200"/>
            <a:ext cx="76200" cy="434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6200" y="5181600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9600" y="3505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24000" y="35814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14400" y="30480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71600" y="32004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1828800" y="32004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676400" y="40386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66800" y="3505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2667000" y="30480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66800" y="39624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14400" y="24384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600200" y="20574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219200" y="1981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981200" y="18288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828800" y="25146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1981200" y="29718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371600" y="24384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/>
          <p:cNvSpPr/>
          <p:nvPr/>
        </p:nvSpPr>
        <p:spPr>
          <a:xfrm>
            <a:off x="2209800" y="27432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371600" y="28956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057400" y="39624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/>
          <p:cNvSpPr/>
          <p:nvPr/>
        </p:nvSpPr>
        <p:spPr>
          <a:xfrm>
            <a:off x="2743200" y="35814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2362200" y="35052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/>
          <p:cNvSpPr/>
          <p:nvPr/>
        </p:nvSpPr>
        <p:spPr>
          <a:xfrm>
            <a:off x="3124200" y="33528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971800" y="40386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124200" y="44958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514600" y="39624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429000" y="40386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514600" y="44196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057400" y="22098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743200" y="18288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200" y="17526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124200" y="1600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800" y="22860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5-Point Star 38"/>
          <p:cNvSpPr/>
          <p:nvPr/>
        </p:nvSpPr>
        <p:spPr>
          <a:xfrm>
            <a:off x="3048000" y="30480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514600" y="22098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429000" y="22860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5-Point Star 41"/>
          <p:cNvSpPr/>
          <p:nvPr/>
        </p:nvSpPr>
        <p:spPr>
          <a:xfrm>
            <a:off x="2514600" y="26670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114800" y="28194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33800" y="2743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495800" y="25908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343400" y="32766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495800" y="37338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886200" y="32004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00600" y="32766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886200" y="36576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5-Point Star 50"/>
          <p:cNvSpPr/>
          <p:nvPr/>
        </p:nvSpPr>
        <p:spPr>
          <a:xfrm>
            <a:off x="2057400" y="32766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5-Point Star 51"/>
          <p:cNvSpPr/>
          <p:nvPr/>
        </p:nvSpPr>
        <p:spPr>
          <a:xfrm>
            <a:off x="2743200" y="28194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5-Point Star 52"/>
          <p:cNvSpPr/>
          <p:nvPr/>
        </p:nvSpPr>
        <p:spPr>
          <a:xfrm>
            <a:off x="2362200" y="28956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5-Point Star 53"/>
          <p:cNvSpPr/>
          <p:nvPr/>
        </p:nvSpPr>
        <p:spPr>
          <a:xfrm>
            <a:off x="2971800" y="27432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5-Point Star 54"/>
          <p:cNvSpPr/>
          <p:nvPr/>
        </p:nvSpPr>
        <p:spPr>
          <a:xfrm>
            <a:off x="2819400" y="32004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505200" y="35814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/>
          <p:cNvSpPr/>
          <p:nvPr/>
        </p:nvSpPr>
        <p:spPr>
          <a:xfrm>
            <a:off x="2362200" y="31242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5-Point Star 57"/>
          <p:cNvSpPr/>
          <p:nvPr/>
        </p:nvSpPr>
        <p:spPr>
          <a:xfrm>
            <a:off x="3276600" y="32004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5-Point Star 58"/>
          <p:cNvSpPr/>
          <p:nvPr/>
        </p:nvSpPr>
        <p:spPr>
          <a:xfrm>
            <a:off x="2514600" y="33528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11"/>
          <p:cNvPicPr/>
          <p:nvPr/>
        </p:nvPicPr>
        <p:blipFill>
          <a:blip r:embed="rId4"/>
          <a:stretch/>
        </p:blipFill>
        <p:spPr>
          <a:xfrm>
            <a:off x="6818760" y="0"/>
            <a:ext cx="2325240" cy="523080"/>
          </a:xfrm>
          <a:prstGeom prst="rect">
            <a:avLst/>
          </a:prstGeom>
          <a:ln>
            <a:noFill/>
          </a:ln>
        </p:spPr>
      </p:pic>
      <p:pic>
        <p:nvPicPr>
          <p:cNvPr id="61" name="Picture 5"/>
          <p:cNvPicPr/>
          <p:nvPr/>
        </p:nvPicPr>
        <p:blipFill>
          <a:blip r:embed="rId5"/>
          <a:stretch/>
        </p:blipFill>
        <p:spPr>
          <a:xfrm>
            <a:off x="-4320" y="6138720"/>
            <a:ext cx="9148320" cy="685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 r="68317"/>
          <a:stretch>
            <a:fillRect/>
          </a:stretch>
        </p:blipFill>
        <p:spPr bwMode="auto">
          <a:xfrm>
            <a:off x="0" y="1"/>
            <a:ext cx="4191000" cy="3457576"/>
          </a:xfrm>
          <a:prstGeom prst="rect">
            <a:avLst/>
          </a:prstGeom>
          <a:noFill/>
        </p:spPr>
      </p:pic>
      <p:pic>
        <p:nvPicPr>
          <p:cNvPr id="3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 l="32211" r="35050"/>
          <a:stretch>
            <a:fillRect/>
          </a:stretch>
        </p:blipFill>
        <p:spPr bwMode="auto">
          <a:xfrm>
            <a:off x="4944534" y="0"/>
            <a:ext cx="4199466" cy="3352800"/>
          </a:xfrm>
          <a:prstGeom prst="rect">
            <a:avLst/>
          </a:prstGeom>
          <a:noFill/>
        </p:spPr>
      </p:pic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 l="65479"/>
          <a:stretch>
            <a:fillRect/>
          </a:stretch>
        </p:blipFill>
        <p:spPr bwMode="auto">
          <a:xfrm>
            <a:off x="2743200" y="3339759"/>
            <a:ext cx="4143375" cy="3137241"/>
          </a:xfrm>
          <a:prstGeom prst="rect">
            <a:avLst/>
          </a:prstGeom>
          <a:noFill/>
        </p:spPr>
      </p:pic>
      <p:pic>
        <p:nvPicPr>
          <p:cNvPr id="5" name="Picture 11"/>
          <p:cNvPicPr/>
          <p:nvPr/>
        </p:nvPicPr>
        <p:blipFill>
          <a:blip r:embed="rId3"/>
          <a:stretch/>
        </p:blipFill>
        <p:spPr>
          <a:xfrm>
            <a:off x="6818760" y="0"/>
            <a:ext cx="2325240" cy="523080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/>
          <a:stretch/>
        </p:blipFill>
        <p:spPr>
          <a:xfrm>
            <a:off x="-4320" y="6138720"/>
            <a:ext cx="9148320" cy="685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Image result for gaussian rbf kernel"/>
          <p:cNvPicPr>
            <a:picLocks noChangeAspect="1" noChangeArrowheads="1"/>
          </p:cNvPicPr>
          <p:nvPr/>
        </p:nvPicPr>
        <p:blipFill>
          <a:blip r:embed="rId2" cstate="print"/>
          <a:srcRect l="52875" t="7055" r="6411" b="5467"/>
          <a:stretch>
            <a:fillRect/>
          </a:stretch>
        </p:blipFill>
        <p:spPr bwMode="auto">
          <a:xfrm>
            <a:off x="1600200" y="609600"/>
            <a:ext cx="5867400" cy="4724400"/>
          </a:xfrm>
          <a:prstGeom prst="rect">
            <a:avLst/>
          </a:prstGeom>
          <a:noFill/>
        </p:spPr>
      </p:pic>
      <p:pic>
        <p:nvPicPr>
          <p:cNvPr id="3" name="Picture 11"/>
          <p:cNvPicPr/>
          <p:nvPr/>
        </p:nvPicPr>
        <p:blipFill>
          <a:blip r:embed="rId3"/>
          <a:stretch/>
        </p:blipFill>
        <p:spPr>
          <a:xfrm>
            <a:off x="6818760" y="0"/>
            <a:ext cx="2325240" cy="523080"/>
          </a:xfrm>
          <a:prstGeom prst="rect">
            <a:avLst/>
          </a:prstGeom>
          <a:ln>
            <a:noFill/>
          </a:ln>
        </p:spPr>
      </p:pic>
      <p:pic>
        <p:nvPicPr>
          <p:cNvPr id="4" name="Picture 5"/>
          <p:cNvPicPr/>
          <p:nvPr/>
        </p:nvPicPr>
        <p:blipFill>
          <a:blip r:embed="rId4"/>
          <a:stretch/>
        </p:blipFill>
        <p:spPr>
          <a:xfrm>
            <a:off x="-4320" y="6138720"/>
            <a:ext cx="9148320" cy="685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1828800" y="1143000"/>
            <a:ext cx="76200" cy="434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28800" y="5486400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362200" y="38100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48000" y="34290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667000" y="33528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429000" y="32004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600" y="3886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29000" y="43434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819400" y="38100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733800" y="3886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19400" y="4267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3962400" y="25908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/>
          <p:nvPr/>
        </p:nvSpPr>
        <p:spPr>
          <a:xfrm>
            <a:off x="4648200" y="22098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/>
          <p:nvPr/>
        </p:nvSpPr>
        <p:spPr>
          <a:xfrm>
            <a:off x="4267200" y="21336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/>
          <p:nvPr/>
        </p:nvSpPr>
        <p:spPr>
          <a:xfrm>
            <a:off x="4953000" y="20574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4876800" y="26670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/>
          <p:cNvSpPr/>
          <p:nvPr/>
        </p:nvSpPr>
        <p:spPr>
          <a:xfrm>
            <a:off x="5029200" y="31242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/>
          <p:cNvSpPr/>
          <p:nvPr/>
        </p:nvSpPr>
        <p:spPr>
          <a:xfrm>
            <a:off x="4419600" y="25908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/>
          <p:cNvSpPr/>
          <p:nvPr/>
        </p:nvSpPr>
        <p:spPr>
          <a:xfrm>
            <a:off x="5334000" y="26670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/>
          <p:cNvSpPr/>
          <p:nvPr/>
        </p:nvSpPr>
        <p:spPr>
          <a:xfrm>
            <a:off x="4343400" y="31242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2667000" y="2057400"/>
            <a:ext cx="2971800" cy="274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505200" y="3048000"/>
            <a:ext cx="228600" cy="228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191000" y="3200400"/>
            <a:ext cx="228600" cy="228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11"/>
          <p:cNvPicPr/>
          <p:nvPr/>
        </p:nvPicPr>
        <p:blipFill>
          <a:blip r:embed="rId2"/>
          <a:stretch/>
        </p:blipFill>
        <p:spPr>
          <a:xfrm>
            <a:off x="6818760" y="0"/>
            <a:ext cx="2325240" cy="523080"/>
          </a:xfrm>
          <a:prstGeom prst="rect">
            <a:avLst/>
          </a:prstGeom>
          <a:ln>
            <a:noFill/>
          </a:ln>
        </p:spPr>
      </p:pic>
      <p:pic>
        <p:nvPicPr>
          <p:cNvPr id="28" name="Picture 5"/>
          <p:cNvPicPr/>
          <p:nvPr/>
        </p:nvPicPr>
        <p:blipFill>
          <a:blip r:embed="rId3"/>
          <a:stretch/>
        </p:blipFill>
        <p:spPr>
          <a:xfrm>
            <a:off x="-4320" y="6138720"/>
            <a:ext cx="9148320" cy="685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1828800" y="1143000"/>
            <a:ext cx="76200" cy="434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28800" y="5486400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362200" y="38100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48000" y="34290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667000" y="33528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429000" y="32004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600" y="3886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29000" y="43434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819400" y="38100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733800" y="3886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19400" y="4267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3962400" y="25908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/>
          <p:nvPr/>
        </p:nvSpPr>
        <p:spPr>
          <a:xfrm>
            <a:off x="4648200" y="22098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/>
          <p:nvPr/>
        </p:nvSpPr>
        <p:spPr>
          <a:xfrm>
            <a:off x="4267200" y="21336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/>
          <p:nvPr/>
        </p:nvSpPr>
        <p:spPr>
          <a:xfrm>
            <a:off x="4953000" y="20574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4876800" y="26670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/>
          <p:cNvSpPr/>
          <p:nvPr/>
        </p:nvSpPr>
        <p:spPr>
          <a:xfrm>
            <a:off x="5029200" y="31242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/>
          <p:cNvSpPr/>
          <p:nvPr/>
        </p:nvSpPr>
        <p:spPr>
          <a:xfrm>
            <a:off x="4419600" y="25908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/>
          <p:cNvSpPr/>
          <p:nvPr/>
        </p:nvSpPr>
        <p:spPr>
          <a:xfrm>
            <a:off x="5334000" y="26670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/>
          <p:cNvSpPr/>
          <p:nvPr/>
        </p:nvSpPr>
        <p:spPr>
          <a:xfrm>
            <a:off x="4343400" y="31242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2667000" y="2057400"/>
            <a:ext cx="2971800" cy="274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505200" y="3048000"/>
            <a:ext cx="228600" cy="228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191000" y="3200400"/>
            <a:ext cx="228600" cy="228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 descr="Image result for group of ca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14800"/>
            <a:ext cx="2743200" cy="2743200"/>
          </a:xfrm>
          <a:prstGeom prst="rect">
            <a:avLst/>
          </a:prstGeom>
          <a:noFill/>
        </p:spPr>
      </p:pic>
      <p:pic>
        <p:nvPicPr>
          <p:cNvPr id="13316" name="Picture 4" descr="Image result for group of cheetah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533400"/>
            <a:ext cx="2743200" cy="1933956"/>
          </a:xfrm>
          <a:prstGeom prst="rect">
            <a:avLst/>
          </a:prstGeom>
          <a:noFill/>
        </p:spPr>
      </p:pic>
      <p:pic>
        <p:nvPicPr>
          <p:cNvPr id="28" name="Picture 11"/>
          <p:cNvPicPr/>
          <p:nvPr/>
        </p:nvPicPr>
        <p:blipFill>
          <a:blip r:embed="rId4"/>
          <a:stretch/>
        </p:blipFill>
        <p:spPr>
          <a:xfrm>
            <a:off x="6818760" y="0"/>
            <a:ext cx="2325240" cy="523080"/>
          </a:xfrm>
          <a:prstGeom prst="rect">
            <a:avLst/>
          </a:prstGeom>
          <a:ln>
            <a:noFill/>
          </a:ln>
        </p:spPr>
      </p:pic>
      <p:pic>
        <p:nvPicPr>
          <p:cNvPr id="30" name="Picture 5"/>
          <p:cNvPicPr/>
          <p:nvPr/>
        </p:nvPicPr>
        <p:blipFill>
          <a:blip r:embed="rId5"/>
          <a:stretch/>
        </p:blipFill>
        <p:spPr>
          <a:xfrm>
            <a:off x="-4320" y="6138720"/>
            <a:ext cx="9148320" cy="685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1828800" y="1143000"/>
            <a:ext cx="76200" cy="434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28800" y="5486400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362200" y="38100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48000" y="34290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667000" y="33528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429000" y="32004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600" y="3886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29000" y="43434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819400" y="38100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733800" y="3886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19400" y="4267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3962400" y="25908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/>
          <p:nvPr/>
        </p:nvSpPr>
        <p:spPr>
          <a:xfrm>
            <a:off x="4648200" y="22098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/>
          <p:nvPr/>
        </p:nvSpPr>
        <p:spPr>
          <a:xfrm>
            <a:off x="4267200" y="21336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/>
          <p:nvPr/>
        </p:nvSpPr>
        <p:spPr>
          <a:xfrm>
            <a:off x="4953000" y="20574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4876800" y="26670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/>
          <p:cNvSpPr/>
          <p:nvPr/>
        </p:nvSpPr>
        <p:spPr>
          <a:xfrm>
            <a:off x="5029200" y="31242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/>
          <p:cNvSpPr/>
          <p:nvPr/>
        </p:nvSpPr>
        <p:spPr>
          <a:xfrm>
            <a:off x="4419600" y="25908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/>
          <p:cNvSpPr/>
          <p:nvPr/>
        </p:nvSpPr>
        <p:spPr>
          <a:xfrm>
            <a:off x="5334000" y="26670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/>
          <p:cNvSpPr/>
          <p:nvPr/>
        </p:nvSpPr>
        <p:spPr>
          <a:xfrm>
            <a:off x="4343400" y="31242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2667000" y="2057400"/>
            <a:ext cx="2971800" cy="274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505200" y="3048000"/>
            <a:ext cx="228600" cy="228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191000" y="3200400"/>
            <a:ext cx="228600" cy="228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 descr="Image result for cat that looks like a cheeta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494138"/>
            <a:ext cx="2743200" cy="1830462"/>
          </a:xfrm>
          <a:prstGeom prst="rect">
            <a:avLst/>
          </a:prstGeom>
          <a:noFill/>
        </p:spPr>
      </p:pic>
      <p:pic>
        <p:nvPicPr>
          <p:cNvPr id="15364" name="Picture 4" descr="Image result for cheetah that looks like a ca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466666"/>
            <a:ext cx="2362200" cy="3571934"/>
          </a:xfrm>
          <a:prstGeom prst="rect">
            <a:avLst/>
          </a:prstGeom>
          <a:noFill/>
        </p:spPr>
      </p:pic>
      <p:pic>
        <p:nvPicPr>
          <p:cNvPr id="28" name="Picture 11"/>
          <p:cNvPicPr/>
          <p:nvPr/>
        </p:nvPicPr>
        <p:blipFill>
          <a:blip r:embed="rId4"/>
          <a:stretch/>
        </p:blipFill>
        <p:spPr>
          <a:xfrm>
            <a:off x="6818760" y="0"/>
            <a:ext cx="2325240" cy="523080"/>
          </a:xfrm>
          <a:prstGeom prst="rect">
            <a:avLst/>
          </a:prstGeom>
          <a:ln>
            <a:noFill/>
          </a:ln>
        </p:spPr>
      </p:pic>
      <p:pic>
        <p:nvPicPr>
          <p:cNvPr id="30" name="Picture 5"/>
          <p:cNvPicPr/>
          <p:nvPr/>
        </p:nvPicPr>
        <p:blipFill>
          <a:blip r:embed="rId5"/>
          <a:stretch/>
        </p:blipFill>
        <p:spPr>
          <a:xfrm>
            <a:off x="-4320" y="6138720"/>
            <a:ext cx="9148320" cy="685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7526" t="14583" r="53148" b="60417"/>
          <a:stretch>
            <a:fillRect/>
          </a:stretch>
        </p:blipFill>
        <p:spPr bwMode="auto">
          <a:xfrm>
            <a:off x="1905000" y="1524000"/>
            <a:ext cx="5181600" cy="3768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1"/>
          <p:cNvPicPr/>
          <p:nvPr/>
        </p:nvPicPr>
        <p:blipFill>
          <a:blip r:embed="rId3"/>
          <a:stretch/>
        </p:blipFill>
        <p:spPr>
          <a:xfrm>
            <a:off x="6818760" y="0"/>
            <a:ext cx="2325240" cy="523080"/>
          </a:xfrm>
          <a:prstGeom prst="rect">
            <a:avLst/>
          </a:prstGeom>
          <a:ln>
            <a:noFill/>
          </a:ln>
        </p:spPr>
      </p:pic>
      <p:pic>
        <p:nvPicPr>
          <p:cNvPr id="4" name="Picture 5"/>
          <p:cNvPicPr/>
          <p:nvPr/>
        </p:nvPicPr>
        <p:blipFill>
          <a:blip r:embed="rId4"/>
          <a:stretch/>
        </p:blipFill>
        <p:spPr>
          <a:xfrm>
            <a:off x="-4320" y="6138720"/>
            <a:ext cx="9148320" cy="685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1828800" y="1143000"/>
            <a:ext cx="76200" cy="434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828800" y="5486400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362200" y="38100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76600" y="3886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667000" y="33528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24200" y="3505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3581400" y="35052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429000" y="43434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19400" y="38100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4419600" y="33528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819400" y="4267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667000" y="2743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352800" y="2362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971800" y="22860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733800" y="21336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581400" y="28194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/>
          <p:cNvSpPr/>
          <p:nvPr/>
        </p:nvSpPr>
        <p:spPr>
          <a:xfrm>
            <a:off x="3733800" y="32766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124200" y="2743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/>
          <p:cNvSpPr/>
          <p:nvPr/>
        </p:nvSpPr>
        <p:spPr>
          <a:xfrm>
            <a:off x="3962400" y="30480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124200" y="32004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810000" y="4267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/>
          <p:cNvSpPr/>
          <p:nvPr/>
        </p:nvSpPr>
        <p:spPr>
          <a:xfrm>
            <a:off x="4495800" y="38862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/>
          <p:cNvSpPr/>
          <p:nvPr/>
        </p:nvSpPr>
        <p:spPr>
          <a:xfrm>
            <a:off x="4114800" y="38100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5-Point Star 38"/>
          <p:cNvSpPr/>
          <p:nvPr/>
        </p:nvSpPr>
        <p:spPr>
          <a:xfrm>
            <a:off x="4876800" y="36576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724400" y="43434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876800" y="48006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67200" y="4267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81600" y="43434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267200" y="47244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810000" y="25146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95800" y="21336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114800" y="20574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876800" y="19050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724400" y="25908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5-Point Star 49"/>
          <p:cNvSpPr/>
          <p:nvPr/>
        </p:nvSpPr>
        <p:spPr>
          <a:xfrm>
            <a:off x="4800600" y="33528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267200" y="25146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181600" y="25908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5-Point Star 52"/>
          <p:cNvSpPr/>
          <p:nvPr/>
        </p:nvSpPr>
        <p:spPr>
          <a:xfrm>
            <a:off x="4267200" y="29718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867400" y="3124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486400" y="30480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248400" y="28956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096000" y="35814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248400" y="40386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638800" y="3505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553200" y="35814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638800" y="39624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5-Point Star 62"/>
          <p:cNvSpPr/>
          <p:nvPr/>
        </p:nvSpPr>
        <p:spPr>
          <a:xfrm>
            <a:off x="3810000" y="35814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5-Point Star 63"/>
          <p:cNvSpPr/>
          <p:nvPr/>
        </p:nvSpPr>
        <p:spPr>
          <a:xfrm>
            <a:off x="4495800" y="31242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5-Point Star 64"/>
          <p:cNvSpPr/>
          <p:nvPr/>
        </p:nvSpPr>
        <p:spPr>
          <a:xfrm>
            <a:off x="4114800" y="32004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5-Point Star 65"/>
          <p:cNvSpPr/>
          <p:nvPr/>
        </p:nvSpPr>
        <p:spPr>
          <a:xfrm>
            <a:off x="4724400" y="30480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5-Point Star 66"/>
          <p:cNvSpPr/>
          <p:nvPr/>
        </p:nvSpPr>
        <p:spPr>
          <a:xfrm>
            <a:off x="4572000" y="35052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257800" y="3886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5-Point Star 68"/>
          <p:cNvSpPr/>
          <p:nvPr/>
        </p:nvSpPr>
        <p:spPr>
          <a:xfrm>
            <a:off x="4114800" y="34290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5-Point Star 69"/>
          <p:cNvSpPr/>
          <p:nvPr/>
        </p:nvSpPr>
        <p:spPr>
          <a:xfrm>
            <a:off x="5029200" y="35052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5-Point Star 70"/>
          <p:cNvSpPr/>
          <p:nvPr/>
        </p:nvSpPr>
        <p:spPr>
          <a:xfrm>
            <a:off x="4267200" y="3657600"/>
            <a:ext cx="152400" cy="152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11"/>
          <p:cNvPicPr/>
          <p:nvPr/>
        </p:nvPicPr>
        <p:blipFill>
          <a:blip r:embed="rId2"/>
          <a:stretch/>
        </p:blipFill>
        <p:spPr>
          <a:xfrm>
            <a:off x="6818760" y="0"/>
            <a:ext cx="2325240" cy="523080"/>
          </a:xfrm>
          <a:prstGeom prst="rect">
            <a:avLst/>
          </a:prstGeom>
          <a:ln>
            <a:noFill/>
          </a:ln>
        </p:spPr>
      </p:pic>
      <p:pic>
        <p:nvPicPr>
          <p:cNvPr id="73" name="Picture 5"/>
          <p:cNvPicPr/>
          <p:nvPr/>
        </p:nvPicPr>
        <p:blipFill>
          <a:blip r:embed="rId3"/>
          <a:stretch/>
        </p:blipFill>
        <p:spPr>
          <a:xfrm>
            <a:off x="-4320" y="6138720"/>
            <a:ext cx="9148320" cy="685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609600" y="1524000"/>
            <a:ext cx="50104" cy="342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09600" y="4953000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960329" y="3629526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61578" y="3689684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60745" y="3268579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461370" y="3388895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1761995" y="3388895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61786" y="4050632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60953" y="3629526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2313140" y="3268579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60953" y="3990474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160745" y="2787316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611682" y="2486526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361162" y="2426368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862203" y="2306053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761995" y="2847474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/>
          <p:cNvSpPr/>
          <p:nvPr/>
        </p:nvSpPr>
        <p:spPr>
          <a:xfrm>
            <a:off x="1862203" y="3208421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461370" y="2787316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/>
          <p:cNvSpPr/>
          <p:nvPr/>
        </p:nvSpPr>
        <p:spPr>
          <a:xfrm>
            <a:off x="2012515" y="3027947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461370" y="3148263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912307" y="3990474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/>
          <p:cNvSpPr/>
          <p:nvPr/>
        </p:nvSpPr>
        <p:spPr>
          <a:xfrm>
            <a:off x="2363244" y="3689684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/>
          <p:cNvSpPr/>
          <p:nvPr/>
        </p:nvSpPr>
        <p:spPr>
          <a:xfrm>
            <a:off x="2112723" y="3629526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5-Point Star 38"/>
          <p:cNvSpPr/>
          <p:nvPr/>
        </p:nvSpPr>
        <p:spPr>
          <a:xfrm>
            <a:off x="2613764" y="3509211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513556" y="4050632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613764" y="4411579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212932" y="3990474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814181" y="4050632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212932" y="4351421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912307" y="2606842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363244" y="2306053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112723" y="2245895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613764" y="2125579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513556" y="2667000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5-Point Star 49"/>
          <p:cNvSpPr/>
          <p:nvPr/>
        </p:nvSpPr>
        <p:spPr>
          <a:xfrm>
            <a:off x="2563660" y="3268579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212932" y="2606842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814181" y="2667000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5-Point Star 52"/>
          <p:cNvSpPr/>
          <p:nvPr/>
        </p:nvSpPr>
        <p:spPr>
          <a:xfrm>
            <a:off x="2212932" y="2967789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144033" y="3120189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893512" y="3060031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394553" y="2939716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294345" y="3481137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394553" y="3842084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993720" y="3420979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594970" y="3481137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993720" y="3781926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5-Point Star 62"/>
          <p:cNvSpPr/>
          <p:nvPr/>
        </p:nvSpPr>
        <p:spPr>
          <a:xfrm>
            <a:off x="1912307" y="3449053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5-Point Star 63"/>
          <p:cNvSpPr/>
          <p:nvPr/>
        </p:nvSpPr>
        <p:spPr>
          <a:xfrm>
            <a:off x="2363244" y="3088105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5-Point Star 64"/>
          <p:cNvSpPr/>
          <p:nvPr/>
        </p:nvSpPr>
        <p:spPr>
          <a:xfrm>
            <a:off x="2112723" y="3148263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5-Point Star 65"/>
          <p:cNvSpPr/>
          <p:nvPr/>
        </p:nvSpPr>
        <p:spPr>
          <a:xfrm>
            <a:off x="2513556" y="3027947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5-Point Star 66"/>
          <p:cNvSpPr/>
          <p:nvPr/>
        </p:nvSpPr>
        <p:spPr>
          <a:xfrm>
            <a:off x="2413348" y="3388895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743200" y="3721768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5-Point Star 68"/>
          <p:cNvSpPr/>
          <p:nvPr/>
        </p:nvSpPr>
        <p:spPr>
          <a:xfrm>
            <a:off x="2112723" y="3328737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5-Point Star 69"/>
          <p:cNvSpPr/>
          <p:nvPr/>
        </p:nvSpPr>
        <p:spPr>
          <a:xfrm>
            <a:off x="2713973" y="3388895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5-Point Star 70"/>
          <p:cNvSpPr/>
          <p:nvPr/>
        </p:nvSpPr>
        <p:spPr>
          <a:xfrm>
            <a:off x="2212932" y="3509211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5-Point Star 72"/>
          <p:cNvSpPr/>
          <p:nvPr/>
        </p:nvSpPr>
        <p:spPr>
          <a:xfrm>
            <a:off x="6200384" y="4002505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5-Point Star 73"/>
          <p:cNvSpPr/>
          <p:nvPr/>
        </p:nvSpPr>
        <p:spPr>
          <a:xfrm>
            <a:off x="6172200" y="4146884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5-Point Star 74"/>
          <p:cNvSpPr/>
          <p:nvPr/>
        </p:nvSpPr>
        <p:spPr>
          <a:xfrm>
            <a:off x="6300592" y="3822031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5-Point Star 75"/>
          <p:cNvSpPr/>
          <p:nvPr/>
        </p:nvSpPr>
        <p:spPr>
          <a:xfrm>
            <a:off x="6400800" y="4146884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5-Point Star 76"/>
          <p:cNvSpPr/>
          <p:nvPr/>
        </p:nvSpPr>
        <p:spPr>
          <a:xfrm>
            <a:off x="6019800" y="4050631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5-Point Star 77"/>
          <p:cNvSpPr/>
          <p:nvPr/>
        </p:nvSpPr>
        <p:spPr>
          <a:xfrm>
            <a:off x="6352783" y="4018546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5-Point Star 78"/>
          <p:cNvSpPr/>
          <p:nvPr/>
        </p:nvSpPr>
        <p:spPr>
          <a:xfrm>
            <a:off x="5867400" y="3777915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5-Point Star 79"/>
          <p:cNvSpPr/>
          <p:nvPr/>
        </p:nvSpPr>
        <p:spPr>
          <a:xfrm>
            <a:off x="6553200" y="4082715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5-Point Star 80"/>
          <p:cNvSpPr/>
          <p:nvPr/>
        </p:nvSpPr>
        <p:spPr>
          <a:xfrm>
            <a:off x="6553200" y="3854115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5-Point Star 81"/>
          <p:cNvSpPr/>
          <p:nvPr/>
        </p:nvSpPr>
        <p:spPr>
          <a:xfrm>
            <a:off x="6300592" y="4126831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5-Point Star 82"/>
          <p:cNvSpPr/>
          <p:nvPr/>
        </p:nvSpPr>
        <p:spPr>
          <a:xfrm>
            <a:off x="5997880" y="3805989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5-Point Star 83"/>
          <p:cNvSpPr/>
          <p:nvPr/>
        </p:nvSpPr>
        <p:spPr>
          <a:xfrm>
            <a:off x="6096000" y="3930315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5-Point Star 84"/>
          <p:cNvSpPr/>
          <p:nvPr/>
        </p:nvSpPr>
        <p:spPr>
          <a:xfrm>
            <a:off x="6477000" y="3994484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5-Point Star 85"/>
          <p:cNvSpPr/>
          <p:nvPr/>
        </p:nvSpPr>
        <p:spPr>
          <a:xfrm>
            <a:off x="6681592" y="3854115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5-Point Star 86"/>
          <p:cNvSpPr/>
          <p:nvPr/>
        </p:nvSpPr>
        <p:spPr>
          <a:xfrm>
            <a:off x="6220216" y="3809999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5-Point Star 87"/>
          <p:cNvSpPr/>
          <p:nvPr/>
        </p:nvSpPr>
        <p:spPr>
          <a:xfrm>
            <a:off x="6452992" y="3898231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5-Point Star 88"/>
          <p:cNvSpPr/>
          <p:nvPr/>
        </p:nvSpPr>
        <p:spPr>
          <a:xfrm>
            <a:off x="6278672" y="4235115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010400" y="3473115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6226480" y="2542673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019800" y="3473115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6248400" y="3473115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376792" y="2903621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291192" y="2939715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6076167" y="2843463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677417" y="2903621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7367392" y="2634915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5538592" y="3244515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5769280" y="2923673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518759" y="2863515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5867400" y="2895600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6858000" y="3669631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5715000" y="3517231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5309992" y="2634915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7162800" y="3244515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5410200" y="2939715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6378880" y="2695073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6128359" y="2634915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6629400" y="2514600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6681592" y="3196389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6380967" y="3136231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6982217" y="2903621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5921680" y="3076073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5671159" y="3015915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6172200" y="3188368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6531280" y="2847473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6280759" y="2787315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6781800" y="2667000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6833992" y="3348789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6533367" y="3288631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7062592" y="2642937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6074080" y="3521241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823559" y="3168315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6324600" y="3340768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6836080" y="3140241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6433159" y="2939715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6934200" y="2819400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6986392" y="3208421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6685767" y="3441031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7214992" y="2795337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6154455" y="3260557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5975959" y="3320715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6477000" y="3493168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5690992" y="2526631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5540679" y="2827421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5843392" y="2679031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5592871" y="2618873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5745271" y="2771273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Connector 139"/>
          <p:cNvCxnSpPr/>
          <p:nvPr/>
        </p:nvCxnSpPr>
        <p:spPr>
          <a:xfrm flipH="1">
            <a:off x="4953000" y="1143000"/>
            <a:ext cx="50104" cy="342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4953000" y="4572000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5334000" y="2526631"/>
            <a:ext cx="2133600" cy="228600"/>
          </a:xfrm>
          <a:prstGeom prst="ellipse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H="1">
            <a:off x="3657600" y="4572000"/>
            <a:ext cx="12954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Freeform 146"/>
          <p:cNvSpPr/>
          <p:nvPr/>
        </p:nvSpPr>
        <p:spPr>
          <a:xfrm>
            <a:off x="5345723" y="2672862"/>
            <a:ext cx="2096086" cy="1711569"/>
          </a:xfrm>
          <a:custGeom>
            <a:avLst/>
            <a:gdLst>
              <a:gd name="connsiteX0" fmla="*/ 0 w 2096086"/>
              <a:gd name="connsiteY0" fmla="*/ 42203 h 1711569"/>
              <a:gd name="connsiteX1" fmla="*/ 590843 w 2096086"/>
              <a:gd name="connsiteY1" fmla="*/ 1336430 h 1711569"/>
              <a:gd name="connsiteX2" fmla="*/ 1069145 w 2096086"/>
              <a:gd name="connsiteY2" fmla="*/ 1674055 h 1711569"/>
              <a:gd name="connsiteX3" fmla="*/ 1589649 w 2096086"/>
              <a:gd name="connsiteY3" fmla="*/ 1111347 h 1711569"/>
              <a:gd name="connsiteX4" fmla="*/ 1603717 w 2096086"/>
              <a:gd name="connsiteY4" fmla="*/ 1083212 h 1711569"/>
              <a:gd name="connsiteX5" fmla="*/ 2096086 w 2096086"/>
              <a:gd name="connsiteY5" fmla="*/ 0 h 1711569"/>
              <a:gd name="connsiteX6" fmla="*/ 2096086 w 2096086"/>
              <a:gd name="connsiteY6" fmla="*/ 0 h 1711569"/>
              <a:gd name="connsiteX7" fmla="*/ 2096086 w 2096086"/>
              <a:gd name="connsiteY7" fmla="*/ 14067 h 171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6086" h="1711569">
                <a:moveTo>
                  <a:pt x="0" y="42203"/>
                </a:moveTo>
                <a:cubicBezTo>
                  <a:pt x="206326" y="553329"/>
                  <a:pt x="412652" y="1064455"/>
                  <a:pt x="590843" y="1336430"/>
                </a:cubicBezTo>
                <a:cubicBezTo>
                  <a:pt x="769034" y="1608405"/>
                  <a:pt x="902677" y="1711569"/>
                  <a:pt x="1069145" y="1674055"/>
                </a:cubicBezTo>
                <a:cubicBezTo>
                  <a:pt x="1235613" y="1636541"/>
                  <a:pt x="1500554" y="1209821"/>
                  <a:pt x="1589649" y="1111347"/>
                </a:cubicBezTo>
                <a:cubicBezTo>
                  <a:pt x="1678744" y="1012873"/>
                  <a:pt x="1603717" y="1083212"/>
                  <a:pt x="1603717" y="1083212"/>
                </a:cubicBezTo>
                <a:lnTo>
                  <a:pt x="2096086" y="0"/>
                </a:lnTo>
                <a:lnTo>
                  <a:pt x="2096086" y="0"/>
                </a:lnTo>
                <a:lnTo>
                  <a:pt x="2096086" y="14067"/>
                </a:lnTo>
              </a:path>
            </a:pathLst>
          </a:cu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11"/>
          <p:cNvPicPr/>
          <p:nvPr/>
        </p:nvPicPr>
        <p:blipFill>
          <a:blip r:embed="rId3"/>
          <a:stretch/>
        </p:blipFill>
        <p:spPr>
          <a:xfrm>
            <a:off x="6818760" y="0"/>
            <a:ext cx="2325240" cy="523080"/>
          </a:xfrm>
          <a:prstGeom prst="rect">
            <a:avLst/>
          </a:prstGeom>
          <a:ln>
            <a:noFill/>
          </a:ln>
        </p:spPr>
      </p:pic>
      <p:pic>
        <p:nvPicPr>
          <p:cNvPr id="145" name="Picture 5"/>
          <p:cNvPicPr/>
          <p:nvPr/>
        </p:nvPicPr>
        <p:blipFill>
          <a:blip r:embed="rId4"/>
          <a:stretch/>
        </p:blipFill>
        <p:spPr>
          <a:xfrm>
            <a:off x="-4320" y="6138720"/>
            <a:ext cx="9148320" cy="685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609600" y="1524000"/>
            <a:ext cx="50104" cy="342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09600" y="4953000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960329" y="3629526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61578" y="3689684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60745" y="3268579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461370" y="3388895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1761995" y="3388895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61786" y="4050632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60953" y="3629526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2313140" y="3268579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60953" y="3990474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160745" y="2787316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611682" y="2486526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361162" y="2426368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862203" y="2306053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761995" y="2847474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/>
          <p:cNvSpPr/>
          <p:nvPr/>
        </p:nvSpPr>
        <p:spPr>
          <a:xfrm>
            <a:off x="1862203" y="3208421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461370" y="2787316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/>
          <p:cNvSpPr/>
          <p:nvPr/>
        </p:nvSpPr>
        <p:spPr>
          <a:xfrm>
            <a:off x="2012515" y="3027947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461370" y="3148263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912307" y="3990474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/>
          <p:cNvSpPr/>
          <p:nvPr/>
        </p:nvSpPr>
        <p:spPr>
          <a:xfrm>
            <a:off x="2363244" y="3689684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/>
          <p:cNvSpPr/>
          <p:nvPr/>
        </p:nvSpPr>
        <p:spPr>
          <a:xfrm>
            <a:off x="2112723" y="3629526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5-Point Star 38"/>
          <p:cNvSpPr/>
          <p:nvPr/>
        </p:nvSpPr>
        <p:spPr>
          <a:xfrm>
            <a:off x="2613764" y="3509211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513556" y="4050632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613764" y="4411579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212932" y="3990474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814181" y="4050632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212932" y="4351421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912307" y="2606842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363244" y="2306053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112723" y="2245895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613764" y="2125579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513556" y="2667000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5-Point Star 49"/>
          <p:cNvSpPr/>
          <p:nvPr/>
        </p:nvSpPr>
        <p:spPr>
          <a:xfrm>
            <a:off x="2563660" y="3268579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212932" y="2606842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814181" y="2667000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5-Point Star 52"/>
          <p:cNvSpPr/>
          <p:nvPr/>
        </p:nvSpPr>
        <p:spPr>
          <a:xfrm>
            <a:off x="2212932" y="2967789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144033" y="3120189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893512" y="3060031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394553" y="2939716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294345" y="3481137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394553" y="3842084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993720" y="3420979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594970" y="3481137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993720" y="3781926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5-Point Star 62"/>
          <p:cNvSpPr/>
          <p:nvPr/>
        </p:nvSpPr>
        <p:spPr>
          <a:xfrm>
            <a:off x="1912307" y="3449053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5-Point Star 63"/>
          <p:cNvSpPr/>
          <p:nvPr/>
        </p:nvSpPr>
        <p:spPr>
          <a:xfrm>
            <a:off x="2363244" y="3088105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5-Point Star 64"/>
          <p:cNvSpPr/>
          <p:nvPr/>
        </p:nvSpPr>
        <p:spPr>
          <a:xfrm>
            <a:off x="2112723" y="3148263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5-Point Star 65"/>
          <p:cNvSpPr/>
          <p:nvPr/>
        </p:nvSpPr>
        <p:spPr>
          <a:xfrm>
            <a:off x="2513556" y="3027947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5-Point Star 66"/>
          <p:cNvSpPr/>
          <p:nvPr/>
        </p:nvSpPr>
        <p:spPr>
          <a:xfrm>
            <a:off x="2413348" y="3388895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743200" y="3721768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5-Point Star 68"/>
          <p:cNvSpPr/>
          <p:nvPr/>
        </p:nvSpPr>
        <p:spPr>
          <a:xfrm>
            <a:off x="2112723" y="3328737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5-Point Star 69"/>
          <p:cNvSpPr/>
          <p:nvPr/>
        </p:nvSpPr>
        <p:spPr>
          <a:xfrm>
            <a:off x="2713973" y="3388895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5-Point Star 70"/>
          <p:cNvSpPr/>
          <p:nvPr/>
        </p:nvSpPr>
        <p:spPr>
          <a:xfrm>
            <a:off x="2212932" y="3509211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5-Point Star 72"/>
          <p:cNvSpPr/>
          <p:nvPr/>
        </p:nvSpPr>
        <p:spPr>
          <a:xfrm>
            <a:off x="6200384" y="4002505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5-Point Star 73"/>
          <p:cNvSpPr/>
          <p:nvPr/>
        </p:nvSpPr>
        <p:spPr>
          <a:xfrm>
            <a:off x="6172200" y="4146884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5-Point Star 74"/>
          <p:cNvSpPr/>
          <p:nvPr/>
        </p:nvSpPr>
        <p:spPr>
          <a:xfrm>
            <a:off x="6300592" y="3822031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5-Point Star 75"/>
          <p:cNvSpPr/>
          <p:nvPr/>
        </p:nvSpPr>
        <p:spPr>
          <a:xfrm>
            <a:off x="6400800" y="4146884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5-Point Star 76"/>
          <p:cNvSpPr/>
          <p:nvPr/>
        </p:nvSpPr>
        <p:spPr>
          <a:xfrm>
            <a:off x="6019800" y="4050631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5-Point Star 77"/>
          <p:cNvSpPr/>
          <p:nvPr/>
        </p:nvSpPr>
        <p:spPr>
          <a:xfrm>
            <a:off x="6352783" y="4018546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5-Point Star 78"/>
          <p:cNvSpPr/>
          <p:nvPr/>
        </p:nvSpPr>
        <p:spPr>
          <a:xfrm>
            <a:off x="5867400" y="3777915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5-Point Star 79"/>
          <p:cNvSpPr/>
          <p:nvPr/>
        </p:nvSpPr>
        <p:spPr>
          <a:xfrm>
            <a:off x="6553200" y="4082715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5-Point Star 80"/>
          <p:cNvSpPr/>
          <p:nvPr/>
        </p:nvSpPr>
        <p:spPr>
          <a:xfrm>
            <a:off x="6553200" y="3854115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5-Point Star 81"/>
          <p:cNvSpPr/>
          <p:nvPr/>
        </p:nvSpPr>
        <p:spPr>
          <a:xfrm>
            <a:off x="6300592" y="4126831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5-Point Star 82"/>
          <p:cNvSpPr/>
          <p:nvPr/>
        </p:nvSpPr>
        <p:spPr>
          <a:xfrm>
            <a:off x="5997880" y="3805989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5-Point Star 83"/>
          <p:cNvSpPr/>
          <p:nvPr/>
        </p:nvSpPr>
        <p:spPr>
          <a:xfrm>
            <a:off x="6096000" y="3930315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5-Point Star 84"/>
          <p:cNvSpPr/>
          <p:nvPr/>
        </p:nvSpPr>
        <p:spPr>
          <a:xfrm>
            <a:off x="6477000" y="3994484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5-Point Star 85"/>
          <p:cNvSpPr/>
          <p:nvPr/>
        </p:nvSpPr>
        <p:spPr>
          <a:xfrm>
            <a:off x="6681592" y="3854115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5-Point Star 86"/>
          <p:cNvSpPr/>
          <p:nvPr/>
        </p:nvSpPr>
        <p:spPr>
          <a:xfrm>
            <a:off x="6220216" y="3809999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5-Point Star 87"/>
          <p:cNvSpPr/>
          <p:nvPr/>
        </p:nvSpPr>
        <p:spPr>
          <a:xfrm>
            <a:off x="6452992" y="3898231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5-Point Star 88"/>
          <p:cNvSpPr/>
          <p:nvPr/>
        </p:nvSpPr>
        <p:spPr>
          <a:xfrm>
            <a:off x="6278672" y="4235115"/>
            <a:ext cx="100208" cy="1203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010400" y="3473115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6226480" y="2542673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019800" y="3473115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6248400" y="3473115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376792" y="2903621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291192" y="2939715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6076167" y="2843463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677417" y="2903621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7367392" y="2634915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5538592" y="3244515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5769280" y="2923673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518759" y="2863515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5867400" y="2895600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6858000" y="3669631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5715000" y="3517231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5309992" y="2634915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7162800" y="3244515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5410200" y="2939715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6378880" y="2695073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6128359" y="2634915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6629400" y="2514600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6681592" y="3196389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6380967" y="3136231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6982217" y="2903621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5921680" y="3076073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5671159" y="3015915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6172200" y="3188368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6531280" y="2847473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6280759" y="2787315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6781800" y="2667000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6833992" y="3348789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6533367" y="3288631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7062592" y="2642937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6074080" y="3521241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823559" y="3168315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6324600" y="3340768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6836080" y="3140241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6433159" y="2939715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6934200" y="2819400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6986392" y="3208421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6685767" y="3441031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7214992" y="2795337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6154455" y="3260557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5975959" y="3320715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6477000" y="3493168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5690992" y="2526631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5540679" y="2827421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5843392" y="2679031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5592871" y="2618873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5745271" y="2771273"/>
            <a:ext cx="100208" cy="12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Connector 139"/>
          <p:cNvCxnSpPr/>
          <p:nvPr/>
        </p:nvCxnSpPr>
        <p:spPr>
          <a:xfrm flipH="1">
            <a:off x="4953000" y="1143000"/>
            <a:ext cx="50104" cy="342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4953000" y="4572000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5334000" y="2526631"/>
            <a:ext cx="2133600" cy="228600"/>
          </a:xfrm>
          <a:prstGeom prst="ellipse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H="1">
            <a:off x="3657600" y="4572000"/>
            <a:ext cx="12954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Freeform 146"/>
          <p:cNvSpPr/>
          <p:nvPr/>
        </p:nvSpPr>
        <p:spPr>
          <a:xfrm>
            <a:off x="5345723" y="2672862"/>
            <a:ext cx="2096086" cy="1711569"/>
          </a:xfrm>
          <a:custGeom>
            <a:avLst/>
            <a:gdLst>
              <a:gd name="connsiteX0" fmla="*/ 0 w 2096086"/>
              <a:gd name="connsiteY0" fmla="*/ 42203 h 1711569"/>
              <a:gd name="connsiteX1" fmla="*/ 590843 w 2096086"/>
              <a:gd name="connsiteY1" fmla="*/ 1336430 h 1711569"/>
              <a:gd name="connsiteX2" fmla="*/ 1069145 w 2096086"/>
              <a:gd name="connsiteY2" fmla="*/ 1674055 h 1711569"/>
              <a:gd name="connsiteX3" fmla="*/ 1589649 w 2096086"/>
              <a:gd name="connsiteY3" fmla="*/ 1111347 h 1711569"/>
              <a:gd name="connsiteX4" fmla="*/ 1603717 w 2096086"/>
              <a:gd name="connsiteY4" fmla="*/ 1083212 h 1711569"/>
              <a:gd name="connsiteX5" fmla="*/ 2096086 w 2096086"/>
              <a:gd name="connsiteY5" fmla="*/ 0 h 1711569"/>
              <a:gd name="connsiteX6" fmla="*/ 2096086 w 2096086"/>
              <a:gd name="connsiteY6" fmla="*/ 0 h 1711569"/>
              <a:gd name="connsiteX7" fmla="*/ 2096086 w 2096086"/>
              <a:gd name="connsiteY7" fmla="*/ 14067 h 171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6086" h="1711569">
                <a:moveTo>
                  <a:pt x="0" y="42203"/>
                </a:moveTo>
                <a:cubicBezTo>
                  <a:pt x="206326" y="553329"/>
                  <a:pt x="412652" y="1064455"/>
                  <a:pt x="590843" y="1336430"/>
                </a:cubicBezTo>
                <a:cubicBezTo>
                  <a:pt x="769034" y="1608405"/>
                  <a:pt x="902677" y="1711569"/>
                  <a:pt x="1069145" y="1674055"/>
                </a:cubicBezTo>
                <a:cubicBezTo>
                  <a:pt x="1235613" y="1636541"/>
                  <a:pt x="1500554" y="1209821"/>
                  <a:pt x="1589649" y="1111347"/>
                </a:cubicBezTo>
                <a:cubicBezTo>
                  <a:pt x="1678744" y="1012873"/>
                  <a:pt x="1603717" y="1083212"/>
                  <a:pt x="1603717" y="1083212"/>
                </a:cubicBezTo>
                <a:lnTo>
                  <a:pt x="2096086" y="0"/>
                </a:lnTo>
                <a:lnTo>
                  <a:pt x="2096086" y="0"/>
                </a:lnTo>
                <a:lnTo>
                  <a:pt x="2096086" y="14067"/>
                </a:lnTo>
              </a:path>
            </a:pathLst>
          </a:cu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Connector 148"/>
          <p:cNvCxnSpPr/>
          <p:nvPr/>
        </p:nvCxnSpPr>
        <p:spPr>
          <a:xfrm>
            <a:off x="5105400" y="3581400"/>
            <a:ext cx="2514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4876800" y="4267200"/>
            <a:ext cx="2514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>
            <a:off x="4876800" y="3581400"/>
            <a:ext cx="2286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7391400" y="3962400"/>
            <a:ext cx="2286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Picture 11"/>
          <p:cNvPicPr/>
          <p:nvPr/>
        </p:nvPicPr>
        <p:blipFill>
          <a:blip r:embed="rId3"/>
          <a:stretch/>
        </p:blipFill>
        <p:spPr>
          <a:xfrm>
            <a:off x="6818760" y="0"/>
            <a:ext cx="2325240" cy="523080"/>
          </a:xfrm>
          <a:prstGeom prst="rect">
            <a:avLst/>
          </a:prstGeom>
          <a:ln>
            <a:noFill/>
          </a:ln>
        </p:spPr>
      </p:pic>
      <p:pic>
        <p:nvPicPr>
          <p:cNvPr id="145" name="Picture 5"/>
          <p:cNvPicPr/>
          <p:nvPr/>
        </p:nvPicPr>
        <p:blipFill>
          <a:blip r:embed="rId4"/>
          <a:stretch/>
        </p:blipFill>
        <p:spPr>
          <a:xfrm>
            <a:off x="-4320" y="6138720"/>
            <a:ext cx="9148320" cy="685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 l="29283" t="39583" r="28550" b="33334"/>
          <a:stretch>
            <a:fillRect/>
          </a:stretch>
        </p:blipFill>
        <p:spPr bwMode="auto">
          <a:xfrm>
            <a:off x="1676400" y="2057400"/>
            <a:ext cx="5486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1"/>
          <p:cNvPicPr/>
          <p:nvPr/>
        </p:nvPicPr>
        <p:blipFill>
          <a:blip r:embed="rId3"/>
          <a:stretch/>
        </p:blipFill>
        <p:spPr>
          <a:xfrm>
            <a:off x="6818760" y="0"/>
            <a:ext cx="2325240" cy="523080"/>
          </a:xfrm>
          <a:prstGeom prst="rect">
            <a:avLst/>
          </a:prstGeom>
          <a:ln>
            <a:noFill/>
          </a:ln>
        </p:spPr>
      </p:pic>
      <p:pic>
        <p:nvPicPr>
          <p:cNvPr id="4" name="Picture 5"/>
          <p:cNvPicPr/>
          <p:nvPr/>
        </p:nvPicPr>
        <p:blipFill>
          <a:blip r:embed="rId4"/>
          <a:stretch/>
        </p:blipFill>
        <p:spPr>
          <a:xfrm>
            <a:off x="-4320" y="6138720"/>
            <a:ext cx="9148320" cy="685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2</Words>
  <Application>Microsoft Office PowerPoint</Application>
  <PresentationFormat>On-screen Show (4:3)</PresentationFormat>
  <Paragraphs>2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Rahul</dc:creator>
  <cp:lastModifiedBy>mps</cp:lastModifiedBy>
  <cp:revision>5</cp:revision>
  <dcterms:created xsi:type="dcterms:W3CDTF">2017-11-11T03:07:54Z</dcterms:created>
  <dcterms:modified xsi:type="dcterms:W3CDTF">2018-01-21T06:59:07Z</dcterms:modified>
</cp:coreProperties>
</file>