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5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Unit Testing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www.kaushalya.tech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1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32325" y="2031353"/>
            <a:ext cx="7727350" cy="393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1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Karma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384" y="1933004"/>
            <a:ext cx="7994650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1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Jasmine and Karma Configuration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767" y="2446782"/>
            <a:ext cx="691991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1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Test Bed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9" y="1912620"/>
            <a:ext cx="79105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1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SpyOn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142" y="1886204"/>
            <a:ext cx="8008938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1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 Element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www.kaushalya.tech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1194" y="2214249"/>
            <a:ext cx="7734971" cy="35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 Cycle </a:t>
            </a:r>
            <a:r>
              <a:rPr lang="en-US" dirty="0" smtClean="0"/>
              <a:t>H</a:t>
            </a:r>
            <a:r>
              <a:rPr lang="en-US" smtClean="0"/>
              <a:t>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www.kaushalya.tech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2994" y="2035163"/>
            <a:ext cx="5906012" cy="393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144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Angular Unit Testing</vt:lpstr>
      <vt:lpstr>Introduction</vt:lpstr>
      <vt:lpstr>Jasmine</vt:lpstr>
      <vt:lpstr>Karma</vt:lpstr>
      <vt:lpstr>Jasmine and Karma Configuration</vt:lpstr>
      <vt:lpstr>Test Bed</vt:lpstr>
      <vt:lpstr>SpyOn</vt:lpstr>
      <vt:lpstr>Debug Element</vt:lpstr>
      <vt:lpstr>Life Cycle Hooks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lenovo</cp:lastModifiedBy>
  <cp:revision>539</cp:revision>
  <dcterms:created xsi:type="dcterms:W3CDTF">2017-06-25T15:07:02Z</dcterms:created>
  <dcterms:modified xsi:type="dcterms:W3CDTF">2021-01-08T04:37:52Z</dcterms:modified>
</cp:coreProperties>
</file>