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71" r:id="rId7"/>
    <p:sldId id="272" r:id="rId8"/>
    <p:sldId id="273" r:id="rId9"/>
    <p:sldId id="260" r:id="rId10"/>
    <p:sldId id="261" r:id="rId11"/>
    <p:sldId id="274" r:id="rId12"/>
    <p:sldId id="259" r:id="rId13"/>
    <p:sldId id="258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Python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 </a:t>
            </a:r>
            <a:br>
              <a:rPr lang="en-IN" dirty="0" smtClean="0"/>
            </a:br>
            <a:r>
              <a:rPr lang="en-IN" dirty="0" smtClean="0"/>
              <a:t>ML and Data Science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 err="1" smtClean="0"/>
              <a:t>Infidata</a:t>
            </a:r>
            <a:r>
              <a:rPr lang="en-IN" dirty="0" smtClean="0"/>
              <a:t> Technologies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Programming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468800D-F9C3-4224-AD69-899CEFF6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396" y="1839119"/>
            <a:ext cx="8117633" cy="4324350"/>
          </a:xfrm>
        </p:spPr>
      </p:pic>
    </p:spTree>
    <p:extLst>
      <p:ext uri="{BB962C8B-B14F-4D97-AF65-F5344CB8AC3E}">
        <p14:creationId xmlns:p14="http://schemas.microsoft.com/office/powerpoint/2010/main" xmlns="" val="23698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trends in </a:t>
            </a:r>
            <a:r>
              <a:rPr lang="en-IN" dirty="0" err="1"/>
              <a:t>Datasciences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25C6DDA-D330-45DB-8360-575027BC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4318" y="2675413"/>
            <a:ext cx="9349274" cy="3100235"/>
          </a:xfrm>
        </p:spPr>
      </p:pic>
    </p:spTree>
    <p:extLst>
      <p:ext uri="{BB962C8B-B14F-4D97-AF65-F5344CB8AC3E}">
        <p14:creationId xmlns:p14="http://schemas.microsoft.com/office/powerpoint/2010/main" xmlns="" val="32624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52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54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5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3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37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History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9E09923C-56F0-40A0-82DD-AFED4D05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054" y="1825625"/>
            <a:ext cx="10310326" cy="4351338"/>
          </a:xfrm>
        </p:spPr>
      </p:pic>
    </p:spTree>
    <p:extLst>
      <p:ext uri="{BB962C8B-B14F-4D97-AF65-F5344CB8AC3E}">
        <p14:creationId xmlns:p14="http://schemas.microsoft.com/office/powerpoint/2010/main" xmlns="" val="75111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Java,Python,AI,ML,Web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</a:t>
            </a:r>
            <a:r>
              <a:rPr lang="en-IN"/>
              <a:t>of Anaconda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implementations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CPYTHON</a:t>
            </a:r>
          </a:p>
          <a:p>
            <a:r>
              <a:rPr lang="en-US" dirty="0" err="1"/>
              <a:t>PyPy</a:t>
            </a:r>
            <a:endParaRPr lang="en-US" dirty="0"/>
          </a:p>
          <a:p>
            <a:r>
              <a:rPr lang="en-US" dirty="0"/>
              <a:t>IRONPYTHON</a:t>
            </a:r>
          </a:p>
          <a:p>
            <a:r>
              <a:rPr lang="en-US" dirty="0"/>
              <a:t>JYTHON</a:t>
            </a:r>
          </a:p>
        </p:txBody>
      </p:sp>
    </p:spTree>
    <p:extLst>
      <p:ext uri="{BB962C8B-B14F-4D97-AF65-F5344CB8AC3E}">
        <p14:creationId xmlns:p14="http://schemas.microsoft.com/office/powerpoint/2010/main" xmlns="" val="28437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1F6966-EC07-4463-8D51-6CF39BAA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FC2D33-56C1-44E7-A29B-B46C635C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27"/>
            <a:ext cx="12192000" cy="52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6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97B96E67-119A-43D2-9F1A-E650E6CD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1614196"/>
            <a:ext cx="9965094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50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2ED4288-41B0-4506-8694-87674687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1595535"/>
            <a:ext cx="5150498" cy="514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B90A0F-0660-4882-91F3-82D5909D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1595535"/>
            <a:ext cx="2514189" cy="5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142</Words>
  <Application>Microsoft Office PowerPoint</Application>
  <PresentationFormat>Custom</PresentationFormat>
  <Paragraphs>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Python  in  ML and Data Science </vt:lpstr>
      <vt:lpstr>Introduction</vt:lpstr>
      <vt:lpstr>Course Outline</vt:lpstr>
      <vt:lpstr>Objectives</vt:lpstr>
      <vt:lpstr>Slide 5</vt:lpstr>
      <vt:lpstr>Python implementations</vt:lpstr>
      <vt:lpstr>Compiled and Interpreted Languages</vt:lpstr>
      <vt:lpstr>Compiled and Interpreted Languages</vt:lpstr>
      <vt:lpstr>Why Python</vt:lpstr>
      <vt:lpstr>Top 5 Programming Languages</vt:lpstr>
      <vt:lpstr>Google trends in Datasciences</vt:lpstr>
      <vt:lpstr>Slide 12</vt:lpstr>
      <vt:lpstr>Slide 13</vt:lpstr>
      <vt:lpstr>Slide 14</vt:lpstr>
      <vt:lpstr>Slide 15</vt:lpstr>
      <vt:lpstr>Slide 16</vt:lpstr>
      <vt:lpstr>Python History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62</cp:revision>
  <dcterms:created xsi:type="dcterms:W3CDTF">2018-01-28T06:02:15Z</dcterms:created>
  <dcterms:modified xsi:type="dcterms:W3CDTF">2020-07-22T04:38:57Z</dcterms:modified>
</cp:coreProperties>
</file>