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49" r:id="rId3"/>
    <p:sldId id="318" r:id="rId4"/>
    <p:sldId id="319" r:id="rId5"/>
    <p:sldId id="320" r:id="rId6"/>
    <p:sldId id="321" r:id="rId7"/>
    <p:sldId id="322" r:id="rId8"/>
    <p:sldId id="306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16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32BE-6B02-4775-BFAB-C35064248120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ECA3-D548-4A1D-81FF-633EA7E3E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 smtClean="0"/>
              <a:t>Ramesh V</a:t>
            </a:r>
            <a:endParaRPr lang="en-IN" dirty="0"/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 smtClean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9272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List is a collection which is ordered and changeable and are written with square brackets. Allows duplicate members.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9026" y="1422809"/>
            <a:ext cx="11873948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#Creating a list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print(type(</a:t>
            </a:r>
            <a:r>
              <a:rPr lang="en-US" b="1" dirty="0" err="1" smtClean="0"/>
              <a:t>thislist</a:t>
            </a:r>
            <a:r>
              <a:rPr lang="en-US" b="1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#Access the List items using Index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[1])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[-1])</a:t>
            </a:r>
          </a:p>
          <a:p>
            <a:endParaRPr lang="en-US" dirty="0" smtClean="0"/>
          </a:p>
          <a:p>
            <a:r>
              <a:rPr lang="en-US" dirty="0" smtClean="0"/>
              <a:t>#Range of List is specified to get start and end of the list and new list is formed, the search will start at index 2 (included) and end at index 5 (not included) 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"melon", "mango"]</a:t>
            </a:r>
          </a:p>
          <a:p>
            <a:r>
              <a:rPr lang="en-US" b="1" dirty="0" err="1" smtClean="0"/>
              <a:t>newlist</a:t>
            </a:r>
            <a:r>
              <a:rPr lang="en-US" b="1" dirty="0" smtClean="0"/>
              <a:t> =</a:t>
            </a:r>
            <a:r>
              <a:rPr lang="en-US" b="1" dirty="0" err="1" smtClean="0"/>
              <a:t>thislist</a:t>
            </a:r>
            <a:r>
              <a:rPr lang="en-US" b="1" dirty="0" smtClean="0"/>
              <a:t>[2:5]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newlist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#This will return the items from index 0 to index 4. Remember that index 0 is the first item, and index 4 is the fifth item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"melon", "mango"]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[:4])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01148"/>
            <a:ext cx="12192000" cy="606319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#This will return the items from index 2 to the end. Remember that index 0 is the first item, and index 2 is the third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"melon", "mango"]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[2:])</a:t>
            </a:r>
          </a:p>
          <a:p>
            <a:endParaRPr lang="en-US" dirty="0" smtClean="0"/>
          </a:p>
          <a:p>
            <a:r>
              <a:rPr lang="en-US" dirty="0" smtClean="0"/>
              <a:t>#Negative Indexes range in list,  -</a:t>
            </a:r>
            <a:r>
              <a:rPr lang="en-US" dirty="0" err="1" smtClean="0"/>
              <a:t>ve</a:t>
            </a:r>
            <a:r>
              <a:rPr lang="en-US" dirty="0" smtClean="0"/>
              <a:t> indexing means starting from the end of the list index -1. This example returns the items from index -4 (included) to index -1 (excluded)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"melon", "mango"]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[-4:-1])</a:t>
            </a:r>
          </a:p>
          <a:p>
            <a:endParaRPr lang="en-US" b="1" dirty="0" smtClean="0"/>
          </a:p>
          <a:p>
            <a:r>
              <a:rPr lang="en-US" dirty="0" smtClean="0"/>
              <a:t>#Change Item Value, To change the value of a specific item, refer to the index number (here second number/index)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[1] = "blackcurrant“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 To check if Item Exists, use the in keyword, check if "apple" is present in the list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if "apple" in </a:t>
            </a:r>
            <a:r>
              <a:rPr lang="en-US" b="1" dirty="0" err="1" smtClean="0"/>
              <a:t>thislist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print("Yes, 'apple' is in the fruits list")</a:t>
            </a:r>
          </a:p>
          <a:p>
            <a:endParaRPr lang="en-US" b="1" dirty="0" smtClean="0"/>
          </a:p>
          <a:p>
            <a:r>
              <a:rPr lang="en-US" dirty="0" smtClean="0"/>
              <a:t>#List Length, use the </a:t>
            </a:r>
            <a:r>
              <a:rPr lang="en-US" dirty="0" err="1" smtClean="0"/>
              <a:t>len</a:t>
            </a:r>
            <a:r>
              <a:rPr lang="en-US" dirty="0" smtClean="0"/>
              <a:t>() function</a:t>
            </a:r>
          </a:p>
          <a:p>
            <a:r>
              <a:rPr lang="en-US" sz="1400" b="1" dirty="0" err="1" smtClean="0"/>
              <a:t>thislist</a:t>
            </a:r>
            <a:r>
              <a:rPr lang="en-US" sz="1400" b="1" dirty="0" smtClean="0"/>
              <a:t> = ["apple", "banana", "cherry"]</a:t>
            </a:r>
          </a:p>
          <a:p>
            <a:r>
              <a:rPr lang="en-US" sz="1400" b="1" dirty="0" smtClean="0"/>
              <a:t>print(</a:t>
            </a:r>
            <a:r>
              <a:rPr lang="en-US" sz="1400" b="1" dirty="0" err="1" smtClean="0"/>
              <a:t>len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thislist</a:t>
            </a:r>
            <a:r>
              <a:rPr lang="en-US" sz="1400" b="1" dirty="0" smtClean="0"/>
              <a:t>))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01148"/>
            <a:ext cx="12192000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#add an item to the end of the list, use the append() method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thislist.append</a:t>
            </a:r>
            <a:r>
              <a:rPr lang="en-US" b="1" dirty="0" smtClean="0"/>
              <a:t>("orange")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#add an item at the specified index, use the insert() method, insert at second position (index 1)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thislist.insert</a:t>
            </a:r>
            <a:r>
              <a:rPr lang="en-US" b="1" dirty="0" smtClean="0"/>
              <a:t>(1, "orange")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#several methods to remove items from a list</a:t>
            </a:r>
          </a:p>
          <a:p>
            <a:r>
              <a:rPr lang="en-US" dirty="0" smtClean="0"/>
              <a:t>#1. Use Remove method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thislist.remove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#2. pop() method removes the specified index, (or the last item if index is not specified)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thislist.pop()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01148"/>
            <a:ext cx="12192000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#3. del keyword removes the specified index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thislist</a:t>
            </a:r>
            <a:r>
              <a:rPr lang="en-US" b="1" dirty="0" smtClean="0"/>
              <a:t>[0]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#4. del keyword can also delete the list completely, this will cause an error because you have </a:t>
            </a:r>
            <a:r>
              <a:rPr lang="en-US" dirty="0" err="1" smtClean="0"/>
              <a:t>succsesfully</a:t>
            </a:r>
            <a:r>
              <a:rPr lang="en-US" dirty="0" smtClean="0"/>
              <a:t> deleted "</a:t>
            </a:r>
            <a:r>
              <a:rPr lang="en-US" dirty="0" err="1" smtClean="0"/>
              <a:t>thislist</a:t>
            </a:r>
            <a:r>
              <a:rPr lang="en-US" dirty="0" smtClean="0"/>
              <a:t>".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thislist</a:t>
            </a:r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#5. clear() method empties the list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thislist.clear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#Copy a List Method1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mylist</a:t>
            </a:r>
            <a:r>
              <a:rPr lang="en-US" b="1" dirty="0" smtClean="0"/>
              <a:t> = </a:t>
            </a:r>
            <a:r>
              <a:rPr lang="en-US" b="1" dirty="0" err="1" smtClean="0"/>
              <a:t>thislist.copy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mylist</a:t>
            </a:r>
            <a:r>
              <a:rPr lang="en-US" b="1" dirty="0" smtClean="0"/>
              <a:t>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009322" y="5021421"/>
            <a:ext cx="6679095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#Copy a List Method2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mylist</a:t>
            </a:r>
            <a:r>
              <a:rPr lang="en-US" b="1" dirty="0" smtClean="0"/>
              <a:t> = list(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mylist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046922"/>
            <a:ext cx="12192000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#To Join, or Concatenate, two or more lists in Python</a:t>
            </a:r>
          </a:p>
          <a:p>
            <a:endParaRPr lang="en-US" dirty="0" smtClean="0"/>
          </a:p>
          <a:p>
            <a:r>
              <a:rPr lang="en-US" dirty="0" smtClean="0"/>
              <a:t>#1. To use the operator + sign</a:t>
            </a:r>
          </a:p>
          <a:p>
            <a:r>
              <a:rPr lang="en-US" b="1" dirty="0" smtClean="0"/>
              <a:t>list1 = ["a", "b" , "c"]</a:t>
            </a:r>
          </a:p>
          <a:p>
            <a:r>
              <a:rPr lang="en-US" b="1" dirty="0" smtClean="0"/>
              <a:t>list2 = [1, 2, 3]</a:t>
            </a:r>
          </a:p>
          <a:p>
            <a:r>
              <a:rPr lang="en-US" b="1" dirty="0" smtClean="0"/>
              <a:t>list3 = list1 + list2</a:t>
            </a:r>
          </a:p>
          <a:p>
            <a:r>
              <a:rPr lang="en-US" b="1" dirty="0" smtClean="0"/>
              <a:t>print(list3)</a:t>
            </a:r>
          </a:p>
          <a:p>
            <a:endParaRPr lang="en-US" b="1" dirty="0" smtClean="0"/>
          </a:p>
          <a:p>
            <a:r>
              <a:rPr lang="en-US" dirty="0" smtClean="0"/>
              <a:t>#2. Join two lists by appending all the items from list2 into list1</a:t>
            </a:r>
          </a:p>
          <a:p>
            <a:r>
              <a:rPr lang="en-US" b="1" dirty="0" smtClean="0"/>
              <a:t>list1 = ["a", "b" , "c"]</a:t>
            </a:r>
          </a:p>
          <a:p>
            <a:r>
              <a:rPr lang="en-US" b="1" dirty="0" smtClean="0"/>
              <a:t>list2 = [1, 2, 3]</a:t>
            </a:r>
          </a:p>
          <a:p>
            <a:r>
              <a:rPr lang="en-US" b="1" dirty="0" smtClean="0"/>
              <a:t>for x in list2:</a:t>
            </a:r>
          </a:p>
          <a:p>
            <a:r>
              <a:rPr lang="en-US" b="1" dirty="0" smtClean="0"/>
              <a:t>  list1.append(x)</a:t>
            </a:r>
          </a:p>
          <a:p>
            <a:r>
              <a:rPr lang="en-US" b="1" dirty="0" smtClean="0"/>
              <a:t>print(list1)</a:t>
            </a:r>
          </a:p>
          <a:p>
            <a:endParaRPr lang="en-US" b="1" dirty="0" smtClean="0"/>
          </a:p>
          <a:p>
            <a:r>
              <a:rPr lang="en-US" dirty="0" smtClean="0"/>
              <a:t>#3. use the extend() method, which purpose is to add elements from one list to another list</a:t>
            </a:r>
          </a:p>
          <a:p>
            <a:r>
              <a:rPr lang="en-US" b="1" dirty="0" smtClean="0"/>
              <a:t>list1 = ["a", "b" , "c"]</a:t>
            </a:r>
          </a:p>
          <a:p>
            <a:r>
              <a:rPr lang="en-US" b="1" dirty="0" smtClean="0"/>
              <a:t>list2 = [1, 2, 3]</a:t>
            </a:r>
          </a:p>
          <a:p>
            <a:r>
              <a:rPr lang="en-US" b="1" dirty="0" smtClean="0"/>
              <a:t>list1.extend(list2)</a:t>
            </a:r>
          </a:p>
          <a:p>
            <a:r>
              <a:rPr lang="en-US" b="1" dirty="0" smtClean="0"/>
              <a:t>print(list1)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046922"/>
            <a:ext cx="12192000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#The list() Constructor: It is also possible to use the list() constructor to make a new list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list(("apple", "banana", "cherry"))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922" y="2188695"/>
            <a:ext cx="9448799" cy="448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2278" y="3856383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LIST METHODS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1948069" y="3882886"/>
            <a:ext cx="47707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Tuples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9272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Tuple is a collection which is ordered and unchangeable. In Python tuples are written with round brackets.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9026" y="1422809"/>
            <a:ext cx="11873948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#Creating a Tuple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print(type(</a:t>
            </a:r>
            <a:r>
              <a:rPr lang="en-US" b="1" dirty="0" err="1" smtClean="0"/>
              <a:t>thistuple</a:t>
            </a:r>
            <a:r>
              <a:rPr lang="en-US" b="1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#Access Tuple Items, by referring to the index number, inside square brackets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[1])</a:t>
            </a:r>
          </a:p>
          <a:p>
            <a:endParaRPr lang="en-US" dirty="0" smtClean="0"/>
          </a:p>
          <a:p>
            <a:r>
              <a:rPr lang="en-US" dirty="0" smtClean="0"/>
              <a:t>#Negative indexing means beginning from the end, -1 refers to the last item, -2 refers to the second last item etc. 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[-1])</a:t>
            </a:r>
          </a:p>
          <a:p>
            <a:endParaRPr lang="en-US" dirty="0" smtClean="0"/>
          </a:p>
          <a:p>
            <a:r>
              <a:rPr lang="en-US" dirty="0" smtClean="0"/>
              <a:t>#Range of Indexes, this will return the items from position 2 to 5. The first item is position 0 and item in position 5 is NOT included, first item having Index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0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thistuple = ("apple", "banana", "cherry", "orange", "kiwi", "melon", "mango")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thistuple</a:t>
            </a:r>
            <a:r>
              <a:rPr lang="en-US" dirty="0" smtClean="0"/>
              <a:t>[2:5])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Tuples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40904"/>
            <a:ext cx="12192000" cy="590931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#Range of Negative Indexes in Tuple, starts from end of the tuple. E.g. below returns items form index -4(included) and index -#1(excluded) and the last item has the index -1</a:t>
            </a:r>
          </a:p>
          <a:p>
            <a:r>
              <a:rPr lang="en-US" b="1" dirty="0" smtClean="0"/>
              <a:t>thistuple = ("apple", "banana", "cherry", "orange", "kiwi", "melon", "mango")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[-4:-1])</a:t>
            </a:r>
          </a:p>
          <a:p>
            <a:endParaRPr lang="en-US" b="1" dirty="0" smtClean="0"/>
          </a:p>
          <a:p>
            <a:r>
              <a:rPr lang="en-US" dirty="0" smtClean="0"/>
              <a:t>#Change Tuple Values, as tuples are created its values cannot be changed (immutable). Workaround is convert tuple to list, #change the list and this is converted back to tuple</a:t>
            </a:r>
          </a:p>
          <a:p>
            <a:r>
              <a:rPr lang="es-ES" b="1" dirty="0" smtClean="0"/>
              <a:t>x = ("</a:t>
            </a:r>
            <a:r>
              <a:rPr lang="es-ES" b="1" dirty="0" err="1" smtClean="0"/>
              <a:t>apple</a:t>
            </a:r>
            <a:r>
              <a:rPr lang="es-ES" b="1" dirty="0" smtClean="0"/>
              <a:t>", "banana", "</a:t>
            </a:r>
            <a:r>
              <a:rPr lang="es-ES" b="1" dirty="0" err="1" smtClean="0"/>
              <a:t>cherry</a:t>
            </a:r>
            <a:r>
              <a:rPr lang="es-ES" b="1" dirty="0" smtClean="0"/>
              <a:t>")</a:t>
            </a:r>
          </a:p>
          <a:p>
            <a:r>
              <a:rPr lang="es-ES" b="1" dirty="0" smtClean="0"/>
              <a:t>y = </a:t>
            </a:r>
            <a:r>
              <a:rPr lang="es-ES" b="1" dirty="0" err="1" smtClean="0"/>
              <a:t>list</a:t>
            </a:r>
            <a:r>
              <a:rPr lang="es-ES" b="1" dirty="0" smtClean="0"/>
              <a:t>(x)</a:t>
            </a:r>
          </a:p>
          <a:p>
            <a:r>
              <a:rPr lang="es-ES" b="1" dirty="0" smtClean="0"/>
              <a:t>y[1] = "kiwi"</a:t>
            </a:r>
          </a:p>
          <a:p>
            <a:r>
              <a:rPr lang="es-ES" b="1" dirty="0" smtClean="0"/>
              <a:t>x = tuple(y)</a:t>
            </a:r>
          </a:p>
          <a:p>
            <a:r>
              <a:rPr lang="es-ES" b="1" dirty="0" err="1" smtClean="0"/>
              <a:t>print</a:t>
            </a:r>
            <a:r>
              <a:rPr lang="es-ES" b="1" dirty="0" smtClean="0"/>
              <a:t>(x)</a:t>
            </a:r>
          </a:p>
          <a:p>
            <a:endParaRPr lang="en-US" dirty="0" smtClean="0"/>
          </a:p>
          <a:p>
            <a:r>
              <a:rPr lang="en-US" dirty="0" smtClean="0"/>
              <a:t>#loop through the tuple items by using a </a:t>
            </a:r>
            <a:r>
              <a:rPr lang="en-US" b="1" dirty="0" smtClean="0"/>
              <a:t>for</a:t>
            </a:r>
            <a:r>
              <a:rPr lang="en-US" dirty="0" smtClean="0"/>
              <a:t> loop. 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for x in thistuple:</a:t>
            </a:r>
          </a:p>
          <a:p>
            <a:r>
              <a:rPr lang="en-US" b="1" dirty="0" smtClean="0"/>
              <a:t>  print(x)</a:t>
            </a:r>
          </a:p>
          <a:p>
            <a:endParaRPr lang="en-US" dirty="0" smtClean="0"/>
          </a:p>
          <a:p>
            <a:r>
              <a:rPr lang="en-US" dirty="0" smtClean="0"/>
              <a:t>#To determine how many items a tuple has, use the </a:t>
            </a:r>
            <a:r>
              <a:rPr lang="en-US" dirty="0" err="1" smtClean="0"/>
              <a:t>len</a:t>
            </a:r>
            <a:r>
              <a:rPr lang="en-US" dirty="0" smtClean="0"/>
              <a:t>() method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len</a:t>
            </a:r>
            <a:r>
              <a:rPr lang="en-US" b="1" dirty="0" smtClean="0"/>
              <a:t>(thistuple))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Tuples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848140"/>
            <a:ext cx="12192000" cy="609397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#To determine if a specified item is present in a tuple use the in keyword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if "apple" in thistuple:</a:t>
            </a:r>
          </a:p>
          <a:p>
            <a:r>
              <a:rPr lang="en-US" b="1" dirty="0" smtClean="0"/>
              <a:t>  print("Yes, 'apple' is in the fruits tuple")</a:t>
            </a:r>
          </a:p>
          <a:p>
            <a:endParaRPr lang="en-US" b="1" dirty="0" smtClean="0"/>
          </a:p>
          <a:p>
            <a:r>
              <a:rPr lang="en-US" dirty="0" smtClean="0"/>
              <a:t>#Add Items, you cannot add items to it. Tuples are </a:t>
            </a:r>
            <a:r>
              <a:rPr lang="en-US" b="1" dirty="0" smtClean="0"/>
              <a:t>unchangeable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thistuple[3] = "orange" # This will raise an error</a:t>
            </a:r>
          </a:p>
          <a:p>
            <a:r>
              <a:rPr lang="en-US" b="1" dirty="0" smtClean="0"/>
              <a:t>print(thistuple)</a:t>
            </a:r>
          </a:p>
          <a:p>
            <a:endParaRPr lang="en-US" b="1" dirty="0" smtClean="0"/>
          </a:p>
          <a:p>
            <a:r>
              <a:rPr lang="en-US" dirty="0" smtClean="0"/>
              <a:t>#Create Tuple With One Item:, To create a tuple with only one item, add a comma after the item</a:t>
            </a:r>
          </a:p>
          <a:p>
            <a:r>
              <a:rPr lang="en-US" b="1" dirty="0" smtClean="0"/>
              <a:t>thistuple = ("apple",)</a:t>
            </a:r>
          </a:p>
          <a:p>
            <a:r>
              <a:rPr lang="en-US" b="1" dirty="0" smtClean="0"/>
              <a:t>print(type(thistuple))</a:t>
            </a:r>
          </a:p>
          <a:p>
            <a:endParaRPr lang="en-US" b="1" dirty="0" smtClean="0"/>
          </a:p>
          <a:p>
            <a:r>
              <a:rPr lang="en-US" b="1" dirty="0" smtClean="0"/>
              <a:t>#NOT a tuple</a:t>
            </a:r>
          </a:p>
          <a:p>
            <a:r>
              <a:rPr lang="en-US" b="1" dirty="0" smtClean="0"/>
              <a:t>thistuple = ("apple")</a:t>
            </a:r>
          </a:p>
          <a:p>
            <a:r>
              <a:rPr lang="en-US" b="1" dirty="0" smtClean="0"/>
              <a:t>print(type(thistuple))</a:t>
            </a:r>
          </a:p>
          <a:p>
            <a:endParaRPr lang="en-US" b="1" dirty="0" smtClean="0"/>
          </a:p>
          <a:p>
            <a:r>
              <a:rPr lang="en-US" dirty="0" smtClean="0"/>
              <a:t>#Remove Items, Tuples are </a:t>
            </a:r>
            <a:r>
              <a:rPr lang="en-US" b="1" dirty="0" smtClean="0"/>
              <a:t>unchangeable</a:t>
            </a:r>
            <a:r>
              <a:rPr lang="en-US" dirty="0" smtClean="0"/>
              <a:t>, so you cannot remove items from it, but you can delete the tuple completely</a:t>
            </a:r>
          </a:p>
          <a:p>
            <a:r>
              <a:rPr lang="en-US" sz="1600" b="1" dirty="0" smtClean="0"/>
              <a:t>thistuple = ("apple", "banana", "cherry")</a:t>
            </a:r>
          </a:p>
          <a:p>
            <a:r>
              <a:rPr lang="en-US" sz="1600" b="1" dirty="0" smtClean="0"/>
              <a:t>del thistuple</a:t>
            </a:r>
          </a:p>
          <a:p>
            <a:r>
              <a:rPr lang="en-US" sz="1600" b="1" dirty="0" smtClean="0"/>
              <a:t>print(thistuple)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Tuples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848140"/>
            <a:ext cx="12192000" cy="2585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#Join Two Tuples, join two or more tuples you can use the + operator</a:t>
            </a:r>
          </a:p>
          <a:p>
            <a:r>
              <a:rPr lang="en-US" b="1" dirty="0" smtClean="0"/>
              <a:t>tuple1 = ("a", "b" , "c")</a:t>
            </a:r>
          </a:p>
          <a:p>
            <a:r>
              <a:rPr lang="en-US" b="1" dirty="0" smtClean="0"/>
              <a:t>tuple2 = (1, 2, 3)</a:t>
            </a:r>
          </a:p>
          <a:p>
            <a:r>
              <a:rPr lang="en-US" b="1" dirty="0" smtClean="0"/>
              <a:t>tuple3 = tuple1 + tuple2</a:t>
            </a:r>
          </a:p>
          <a:p>
            <a:r>
              <a:rPr lang="en-US" b="1" dirty="0" smtClean="0"/>
              <a:t>print(tuple3)</a:t>
            </a:r>
          </a:p>
          <a:p>
            <a:endParaRPr lang="en-US" b="1" dirty="0" smtClean="0"/>
          </a:p>
          <a:p>
            <a:r>
              <a:rPr lang="en-US" dirty="0" smtClean="0"/>
              <a:t>#tuple() Constructor, It is also possible to use the tuple() constructor to make a tuple</a:t>
            </a:r>
          </a:p>
          <a:p>
            <a:r>
              <a:rPr lang="en-US" b="1" dirty="0" smtClean="0"/>
              <a:t>thistuple = tuple(("apple", "banana", "cherry"))</a:t>
            </a:r>
          </a:p>
          <a:p>
            <a:r>
              <a:rPr lang="en-US" b="1" dirty="0" smtClean="0"/>
              <a:t>print(thistuple)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074" y="3985592"/>
            <a:ext cx="78771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Raghu Prasad K S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3200" dirty="0"/>
              <a:t>– BE, MS, CEO of </a:t>
            </a:r>
            <a:r>
              <a:rPr lang="en-IN" sz="3200" dirty="0" err="1"/>
              <a:t>Kasuhalya</a:t>
            </a:r>
            <a:r>
              <a:rPr lang="en-IN" sz="3200" dirty="0"/>
              <a:t> Technologies</a:t>
            </a:r>
          </a:p>
          <a:p>
            <a:r>
              <a:rPr lang="en-IN" sz="3200" dirty="0"/>
              <a:t>Total of 24 years of experience</a:t>
            </a:r>
          </a:p>
          <a:p>
            <a:r>
              <a:rPr lang="en-IN" sz="3200" dirty="0"/>
              <a:t>7 years as a lecturer in an Engineering College</a:t>
            </a:r>
          </a:p>
          <a:p>
            <a:r>
              <a:rPr lang="en-IN" sz="3200" dirty="0"/>
              <a:t>17 Years into IT</a:t>
            </a:r>
          </a:p>
          <a:p>
            <a:r>
              <a:rPr lang="en-IN" sz="3200" dirty="0"/>
              <a:t>Worked with companies like </a:t>
            </a:r>
            <a:r>
              <a:rPr lang="en-IN" sz="3200" dirty="0" err="1"/>
              <a:t>CISCO,CSC,ICICI,First</a:t>
            </a:r>
            <a:r>
              <a:rPr lang="en-IN" sz="3200" dirty="0"/>
              <a:t> Apex – NTT Data</a:t>
            </a:r>
          </a:p>
          <a:p>
            <a:r>
              <a:rPr lang="en-IN" sz="3200" dirty="0"/>
              <a:t>Currently into Corporate training and consultancy</a:t>
            </a:r>
          </a:p>
          <a:p>
            <a:r>
              <a:rPr lang="en-IN" sz="3200" dirty="0"/>
              <a:t>Worked with corporates and public sector</a:t>
            </a:r>
          </a:p>
          <a:p>
            <a:r>
              <a:rPr lang="en-IN" sz="3200" dirty="0"/>
              <a:t>Technologies – </a:t>
            </a:r>
            <a:r>
              <a:rPr lang="en-IN" sz="3200" dirty="0" err="1"/>
              <a:t>Java,Python,AI,ML,Web</a:t>
            </a:r>
            <a:r>
              <a:rPr lang="en-IN" sz="3200" dirty="0"/>
              <a:t> </a:t>
            </a:r>
            <a:r>
              <a:rPr lang="en-IN" sz="3200" dirty="0" err="1"/>
              <a:t>technologies,Java</a:t>
            </a:r>
            <a:r>
              <a:rPr lang="en-IN" sz="3200" dirty="0"/>
              <a:t> Script technologies (MEAN stack),</a:t>
            </a:r>
            <a:r>
              <a:rPr lang="en-IN" sz="3200" dirty="0" err="1"/>
              <a:t>IOT,Test</a:t>
            </a:r>
            <a:r>
              <a:rPr lang="en-IN" sz="3200" dirty="0"/>
              <a:t> Automation – </a:t>
            </a:r>
            <a:r>
              <a:rPr lang="en-IN" sz="3200" dirty="0" err="1"/>
              <a:t>Selenium,Jmeter</a:t>
            </a:r>
            <a:endParaRPr lang="en-IN" sz="3200" dirty="0"/>
          </a:p>
          <a:p>
            <a:r>
              <a:rPr lang="en-IN" sz="3200" b="1" dirty="0">
                <a:solidFill>
                  <a:srgbClr val="C00000"/>
                </a:solidFill>
              </a:rPr>
              <a:t>CSR Activities</a:t>
            </a:r>
          </a:p>
          <a:p>
            <a:r>
              <a:rPr lang="en-IN" sz="3200" dirty="0"/>
              <a:t>Professional Yoga Trainer and motivational speaker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814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225689"/>
            <a:ext cx="12192000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#Create a Set, set-list is unordered (can appear in a random order)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#Access Items: You cannot access items in a set by referring to an index, as sets are unordered and the items has no index.</a:t>
            </a:r>
          </a:p>
          <a:p>
            <a:r>
              <a:rPr lang="en-US" dirty="0" smtClean="0"/>
              <a:t>#But you can loop through the set items using a for loop, or check if a specified value is present in a set, by using the </a:t>
            </a:r>
            <a:r>
              <a:rPr lang="en-US" b="1" dirty="0" smtClean="0"/>
              <a:t>in</a:t>
            </a:r>
            <a:r>
              <a:rPr lang="en-US" dirty="0" smtClean="0"/>
              <a:t> keyword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for x in </a:t>
            </a:r>
            <a:r>
              <a:rPr lang="en-US" b="1" dirty="0" err="1" smtClean="0"/>
              <a:t>thisset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print(x)</a:t>
            </a:r>
          </a:p>
          <a:p>
            <a:endParaRPr lang="en-US" b="1" dirty="0" smtClean="0"/>
          </a:p>
          <a:p>
            <a:r>
              <a:rPr lang="en-US" dirty="0" smtClean="0"/>
              <a:t>#Other means to check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print("banana" in 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#Change Items, Once a set is created, you cannot change its items, but you can add new items</a:t>
            </a:r>
          </a:p>
          <a:p>
            <a:r>
              <a:rPr lang="en-US" dirty="0" smtClean="0"/>
              <a:t>#Add Items, To add one item to a set use the </a:t>
            </a:r>
            <a:r>
              <a:rPr lang="en-US" b="1" dirty="0" smtClean="0"/>
              <a:t>add()</a:t>
            </a:r>
            <a:r>
              <a:rPr lang="en-US" dirty="0" smtClean="0"/>
              <a:t> method. To add more than one item to a set use the </a:t>
            </a:r>
            <a:r>
              <a:rPr lang="en-US" b="1" dirty="0" smtClean="0"/>
              <a:t>update()</a:t>
            </a:r>
            <a:r>
              <a:rPr lang="en-US" dirty="0" smtClean="0"/>
              <a:t> 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thisset.add</a:t>
            </a:r>
            <a:r>
              <a:rPr lang="en-US" b="1" dirty="0" smtClean="0"/>
              <a:t>("orange")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86621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set is a collection which is unordered and un-indexed. In Python sets are written with curly brackets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565914" y="5722635"/>
            <a:ext cx="6096000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thisset.update</a:t>
            </a:r>
            <a:r>
              <a:rPr lang="en-US" b="1" dirty="0" smtClean="0"/>
              <a:t>(["orange", "mango", "grapes"])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618630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#Length of a Set: To determine how many items a set has, use the </a:t>
            </a:r>
            <a:r>
              <a:rPr lang="en-US" dirty="0" err="1" smtClean="0"/>
              <a:t>len</a:t>
            </a:r>
            <a:r>
              <a:rPr lang="en-US" dirty="0" smtClean="0"/>
              <a:t>() 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thisset</a:t>
            </a:r>
            <a:r>
              <a:rPr lang="en-US" b="1" dirty="0" smtClean="0"/>
              <a:t>))</a:t>
            </a:r>
          </a:p>
          <a:p>
            <a:endParaRPr lang="en-US" b="1" dirty="0" smtClean="0"/>
          </a:p>
          <a:p>
            <a:r>
              <a:rPr lang="en-US" dirty="0" smtClean="0"/>
              <a:t>#Remove Item: remove an item in a set, use the remove(), or the discard() 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</a:t>
            </a:r>
            <a:r>
              <a:rPr lang="en-US" b="1" dirty="0" err="1" smtClean="0">
                <a:solidFill>
                  <a:srgbClr val="00B0F0"/>
                </a:solidFill>
              </a:rPr>
              <a:t>remove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</a:t>
            </a:r>
            <a:r>
              <a:rPr lang="en-US" b="1" dirty="0" err="1" smtClean="0">
                <a:solidFill>
                  <a:srgbClr val="00B0F0"/>
                </a:solidFill>
              </a:rPr>
              <a:t>discard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b="1" dirty="0" smtClean="0"/>
              <a:t>pop()</a:t>
            </a:r>
            <a:r>
              <a:rPr lang="en-US" dirty="0" smtClean="0"/>
              <a:t>, method to remove an item, but this method will remove the </a:t>
            </a:r>
            <a:r>
              <a:rPr lang="en-US" i="1" dirty="0" smtClean="0"/>
              <a:t>last</a:t>
            </a:r>
            <a:r>
              <a:rPr lang="en-US" dirty="0" smtClean="0"/>
              <a:t> item. Sets are unordered, hence will not know what got removed. The return value of the pop() method is the removed item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x = thisset.pop()</a:t>
            </a:r>
          </a:p>
          <a:p>
            <a:r>
              <a:rPr lang="en-US" b="1" dirty="0" smtClean="0"/>
              <a:t>print(x)           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#removed item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 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#the set after removal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590931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#Length of a Set: To determine how many items a set has, use the </a:t>
            </a:r>
            <a:r>
              <a:rPr lang="en-US" dirty="0" err="1" smtClean="0"/>
              <a:t>len</a:t>
            </a:r>
            <a:r>
              <a:rPr lang="en-US" dirty="0" smtClean="0"/>
              <a:t>() 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thisset</a:t>
            </a:r>
            <a:r>
              <a:rPr lang="en-US" b="1" dirty="0" smtClean="0"/>
              <a:t>))</a:t>
            </a:r>
          </a:p>
          <a:p>
            <a:endParaRPr lang="en-US" b="1" dirty="0" smtClean="0"/>
          </a:p>
          <a:p>
            <a:r>
              <a:rPr lang="en-US" dirty="0" smtClean="0"/>
              <a:t>#Remove Item: remove an item in a set, use the remove(), or the discard() 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</a:t>
            </a:r>
            <a:r>
              <a:rPr lang="en-US" b="1" dirty="0" err="1" smtClean="0">
                <a:solidFill>
                  <a:srgbClr val="00B0F0"/>
                </a:solidFill>
              </a:rPr>
              <a:t>remove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</a:t>
            </a:r>
            <a:r>
              <a:rPr lang="en-US" b="1" dirty="0" err="1" smtClean="0">
                <a:solidFill>
                  <a:srgbClr val="00B0F0"/>
                </a:solidFill>
              </a:rPr>
              <a:t>discard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b="1" dirty="0" smtClean="0"/>
              <a:t>pop()</a:t>
            </a:r>
            <a:r>
              <a:rPr lang="en-US" dirty="0" smtClean="0"/>
              <a:t>, method to remove an item, but this method will remove the </a:t>
            </a:r>
            <a:r>
              <a:rPr lang="en-US" i="1" dirty="0" smtClean="0"/>
              <a:t>last</a:t>
            </a:r>
            <a:r>
              <a:rPr lang="en-US" dirty="0" smtClean="0"/>
              <a:t> item. Sets are unordered, hence will not know what got removed. The return value of the pop() method is the removed item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x = thisset.pop()</a:t>
            </a:r>
          </a:p>
          <a:p>
            <a:r>
              <a:rPr lang="en-US" b="1" dirty="0" smtClean="0"/>
              <a:t>print(x)           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#removed item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 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#the set after removal</a:t>
            </a:r>
          </a:p>
          <a:p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Sets are </a:t>
            </a:r>
            <a:r>
              <a:rPr lang="en-US" i="1" dirty="0" smtClean="0"/>
              <a:t>unordered</a:t>
            </a:r>
            <a:r>
              <a:rPr lang="en-US" dirty="0" smtClean="0"/>
              <a:t>, so when using the pop() method, you will not know which item that gets removed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590931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#The clear() method empties the set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thisset.clear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#The del keyword will delete the set completely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thisset</a:t>
            </a:r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#this will raise an error because the set no longer exists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#Different ways to join two or more sets in Python</a:t>
            </a:r>
          </a:p>
          <a:p>
            <a:r>
              <a:rPr lang="en-US" dirty="0" smtClean="0"/>
              <a:t>#The union() method and update method returns a new set with all items from both sets, Both will exclude any duplicate items</a:t>
            </a:r>
          </a:p>
          <a:p>
            <a:r>
              <a:rPr lang="en-US" b="1" dirty="0" smtClean="0"/>
              <a:t>set1 = {"a", "b" , "c"}</a:t>
            </a:r>
          </a:p>
          <a:p>
            <a:r>
              <a:rPr lang="en-US" b="1" dirty="0" smtClean="0"/>
              <a:t>set2 = {1, 2, 3}</a:t>
            </a:r>
          </a:p>
          <a:p>
            <a:r>
              <a:rPr lang="en-US" b="1" dirty="0" smtClean="0"/>
              <a:t>set3 = set1.union(set2)</a:t>
            </a:r>
          </a:p>
          <a:p>
            <a:r>
              <a:rPr lang="en-US" b="1" dirty="0" smtClean="0"/>
              <a:t>print(set3)</a:t>
            </a:r>
          </a:p>
          <a:p>
            <a:endParaRPr lang="en-US" b="1" dirty="0" smtClean="0"/>
          </a:p>
          <a:p>
            <a:r>
              <a:rPr lang="en-US" b="1" dirty="0" smtClean="0"/>
              <a:t>set1 = {"a", "b" , "c"}</a:t>
            </a:r>
          </a:p>
          <a:p>
            <a:r>
              <a:rPr lang="en-US" b="1" dirty="0" smtClean="0"/>
              <a:t>set2 = {1, 2, 3}</a:t>
            </a:r>
          </a:p>
          <a:p>
            <a:r>
              <a:rPr lang="en-US" b="1" dirty="0" smtClean="0"/>
              <a:t>set1.update(set2)</a:t>
            </a:r>
          </a:p>
          <a:p>
            <a:r>
              <a:rPr lang="en-US" b="1" dirty="0" smtClean="0"/>
              <a:t>print(set1)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#It is also possible to use the set() constructor to make a set, the set list is unordered, result displayed are in a random order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set(("apple", "banana", "cherry"))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363" y="1961322"/>
            <a:ext cx="7915275" cy="489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3693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A dictionary is a collection which is </a:t>
            </a:r>
            <a:r>
              <a:rPr lang="en-US" b="1" dirty="0" smtClean="0">
                <a:solidFill>
                  <a:schemeClr val="accent1"/>
                </a:solidFill>
              </a:rPr>
              <a:t>unordered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accent2"/>
                </a:solidFill>
              </a:rPr>
              <a:t>changeable</a:t>
            </a:r>
            <a:r>
              <a:rPr lang="en-US" b="1" dirty="0" smtClean="0"/>
              <a:t> and</a:t>
            </a:r>
            <a:r>
              <a:rPr lang="en-US" b="1" dirty="0" smtClean="0">
                <a:solidFill>
                  <a:schemeClr val="accent5"/>
                </a:solidFill>
              </a:rPr>
              <a:t> indexed </a:t>
            </a:r>
            <a:r>
              <a:rPr lang="en-US" b="1" dirty="0" smtClean="0"/>
              <a:t>with curly brackets, and they have </a:t>
            </a:r>
            <a:r>
              <a:rPr lang="en-US" b="1" dirty="0" smtClean="0">
                <a:solidFill>
                  <a:srgbClr val="C00000"/>
                </a:solidFill>
              </a:rPr>
              <a:t>keys and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21552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#Create and print a dictionary: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 Accessing Items: the items of a dictionary are accessed by referring to its key name, inside square brackets / using get() method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x = </a:t>
            </a:r>
            <a:r>
              <a:rPr lang="en-US" b="1" dirty="0" err="1" smtClean="0"/>
              <a:t>thisdict</a:t>
            </a:r>
            <a:r>
              <a:rPr lang="en-US" b="1" dirty="0" smtClean="0"/>
              <a:t>["model"]</a:t>
            </a:r>
          </a:p>
          <a:p>
            <a:r>
              <a:rPr lang="en-US" b="1" dirty="0" smtClean="0"/>
              <a:t>print(x)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93704" y="4136120"/>
            <a:ext cx="6096000" cy="203132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x = </a:t>
            </a:r>
            <a:r>
              <a:rPr lang="en-US" b="1" dirty="0" err="1" smtClean="0"/>
              <a:t>thisdict.</a:t>
            </a:r>
            <a:r>
              <a:rPr lang="en-US" b="1" dirty="0" err="1" smtClean="0">
                <a:solidFill>
                  <a:srgbClr val="C00000"/>
                </a:solidFill>
              </a:rPr>
              <a:t>get</a:t>
            </a:r>
            <a:r>
              <a:rPr lang="en-US" b="1" dirty="0" smtClean="0"/>
              <a:t>("model")</a:t>
            </a:r>
          </a:p>
          <a:p>
            <a:r>
              <a:rPr lang="en-US" b="1" dirty="0" smtClean="0"/>
              <a:t>print(x)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Change Values: can change the value of a specific item by referring to its key name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["year"] = 2018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 loop through a dictionary by using a for loop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for x in </a:t>
            </a:r>
            <a:r>
              <a:rPr lang="en-US" b="1" dirty="0" err="1" smtClean="0"/>
              <a:t>thisdict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print(x)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438400" y="3778312"/>
            <a:ext cx="2875721" cy="230832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#to print all values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for x in </a:t>
            </a:r>
            <a:r>
              <a:rPr lang="en-US" b="1" dirty="0" err="1" smtClean="0"/>
              <a:t>thisdict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print(</a:t>
            </a:r>
            <a:r>
              <a:rPr lang="en-US" b="1" dirty="0" err="1" smtClean="0"/>
              <a:t>thisdict</a:t>
            </a:r>
            <a:r>
              <a:rPr lang="en-US" b="1" dirty="0" smtClean="0"/>
              <a:t>[x])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618922" y="3804818"/>
            <a:ext cx="3246783" cy="230832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#to print values using </a:t>
            </a:r>
            <a:r>
              <a:rPr lang="en-US" b="1" dirty="0" smtClean="0"/>
              <a:t>values()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for x in </a:t>
            </a:r>
            <a:r>
              <a:rPr lang="en-US" b="1" dirty="0" err="1" smtClean="0"/>
              <a:t>thisdict.values</a:t>
            </a:r>
            <a:r>
              <a:rPr lang="en-US" b="1" dirty="0" smtClean="0"/>
              <a:t>():</a:t>
            </a:r>
          </a:p>
          <a:p>
            <a:r>
              <a:rPr lang="en-US" b="1" dirty="0" smtClean="0"/>
              <a:t>  print(x)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04243" y="3778311"/>
            <a:ext cx="2796209" cy="2308324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#to print both key &amp; value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for x, y in </a:t>
            </a:r>
            <a:r>
              <a:rPr lang="en-US" b="1" dirty="0" err="1" smtClean="0"/>
              <a:t>thisdict.items</a:t>
            </a:r>
            <a:r>
              <a:rPr lang="en-US" b="1" dirty="0" smtClean="0"/>
              <a:t>():</a:t>
            </a:r>
          </a:p>
          <a:p>
            <a:r>
              <a:rPr lang="en-US" b="1" dirty="0" smtClean="0"/>
              <a:t>  print(x, 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# Check if Key Exists: To determine if a specified key is present in a dictionary use the </a:t>
            </a:r>
            <a:r>
              <a:rPr lang="en-US" sz="1600" b="1" dirty="0" smtClean="0"/>
              <a:t>in</a:t>
            </a:r>
            <a:r>
              <a:rPr lang="en-US" sz="1600" dirty="0" smtClean="0"/>
              <a:t> keyword</a:t>
            </a:r>
          </a:p>
          <a:p>
            <a:r>
              <a:rPr lang="en-US" sz="1600" b="1" dirty="0" err="1" smtClean="0"/>
              <a:t>thisdict</a:t>
            </a:r>
            <a:r>
              <a:rPr lang="en-US" sz="1600" b="1" dirty="0" smtClean="0"/>
              <a:t> = {</a:t>
            </a:r>
          </a:p>
          <a:p>
            <a:r>
              <a:rPr lang="en-US" sz="1600" b="1" dirty="0" smtClean="0"/>
              <a:t>  "brand": "Ford",</a:t>
            </a:r>
          </a:p>
          <a:p>
            <a:r>
              <a:rPr lang="en-US" sz="1600" b="1" dirty="0" smtClean="0"/>
              <a:t>  "model": "Mustang",</a:t>
            </a:r>
          </a:p>
          <a:p>
            <a:r>
              <a:rPr lang="en-US" sz="1600" b="1" dirty="0" smtClean="0"/>
              <a:t>  "year": 1964</a:t>
            </a:r>
          </a:p>
          <a:p>
            <a:r>
              <a:rPr lang="en-US" sz="1600" b="1" dirty="0" smtClean="0"/>
              <a:t>}</a:t>
            </a:r>
          </a:p>
          <a:p>
            <a:r>
              <a:rPr lang="en-US" sz="1600" b="1" dirty="0" smtClean="0"/>
              <a:t>if "model" in </a:t>
            </a:r>
            <a:r>
              <a:rPr lang="en-US" sz="1600" b="1" dirty="0" err="1" smtClean="0"/>
              <a:t>thisdict</a:t>
            </a:r>
            <a:r>
              <a:rPr lang="en-US" sz="1600" b="1" dirty="0" smtClean="0"/>
              <a:t>:</a:t>
            </a:r>
          </a:p>
          <a:p>
            <a:r>
              <a:rPr lang="en-US" sz="1600" b="1" dirty="0" smtClean="0"/>
              <a:t>  print("Yes, 'model' is one of the keys in the </a:t>
            </a:r>
            <a:r>
              <a:rPr lang="en-US" sz="1600" b="1" dirty="0" err="1" smtClean="0"/>
              <a:t>thisdict</a:t>
            </a:r>
            <a:r>
              <a:rPr lang="en-US" sz="1600" b="1" dirty="0" smtClean="0"/>
              <a:t> dictionary")</a:t>
            </a:r>
          </a:p>
          <a:p>
            <a:endParaRPr lang="en-US" sz="1600" b="1" dirty="0" smtClean="0"/>
          </a:p>
          <a:p>
            <a:r>
              <a:rPr lang="en-US" sz="1600" dirty="0" smtClean="0"/>
              <a:t>#Dictionary length: To determine how many items (key-value pairs) a dictionary has, use the </a:t>
            </a:r>
            <a:r>
              <a:rPr lang="en-US" sz="1600" dirty="0" err="1" smtClean="0"/>
              <a:t>len</a:t>
            </a:r>
            <a:r>
              <a:rPr lang="en-US" sz="1600" dirty="0" smtClean="0"/>
              <a:t>() method</a:t>
            </a:r>
          </a:p>
          <a:p>
            <a:r>
              <a:rPr lang="en-US" sz="1600" b="1" dirty="0" err="1" smtClean="0"/>
              <a:t>thisdict</a:t>
            </a:r>
            <a:r>
              <a:rPr lang="en-US" sz="1600" b="1" dirty="0" smtClean="0"/>
              <a:t> =	{</a:t>
            </a:r>
          </a:p>
          <a:p>
            <a:r>
              <a:rPr lang="en-US" sz="1600" b="1" dirty="0" smtClean="0"/>
              <a:t>  "brand": "Ford",</a:t>
            </a:r>
          </a:p>
          <a:p>
            <a:r>
              <a:rPr lang="en-US" sz="1600" b="1" dirty="0" smtClean="0"/>
              <a:t>  "model": "Mustang",</a:t>
            </a:r>
          </a:p>
          <a:p>
            <a:r>
              <a:rPr lang="en-US" sz="1600" b="1" dirty="0" smtClean="0"/>
              <a:t>  "year": 1964</a:t>
            </a:r>
          </a:p>
          <a:p>
            <a:r>
              <a:rPr lang="en-US" sz="1600" b="1" dirty="0" smtClean="0"/>
              <a:t>}</a:t>
            </a:r>
          </a:p>
          <a:p>
            <a:r>
              <a:rPr lang="en-US" sz="1600" b="1" dirty="0" smtClean="0"/>
              <a:t>print(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thisdict</a:t>
            </a:r>
            <a:r>
              <a:rPr lang="en-US" sz="1600" b="1" dirty="0" smtClean="0"/>
              <a:t>))</a:t>
            </a:r>
          </a:p>
          <a:p>
            <a:endParaRPr lang="en-US" sz="1600" b="1" dirty="0" smtClean="0"/>
          </a:p>
          <a:p>
            <a:r>
              <a:rPr lang="en-US" sz="1600" dirty="0" smtClean="0"/>
              <a:t># Adding Items:  item to the dictionary is added by using a new index key and assigning a value to it</a:t>
            </a:r>
          </a:p>
          <a:p>
            <a:r>
              <a:rPr lang="en-US" sz="1600" b="1" dirty="0" err="1" smtClean="0"/>
              <a:t>thisdict</a:t>
            </a:r>
            <a:r>
              <a:rPr lang="en-US" sz="1600" b="1" dirty="0" smtClean="0"/>
              <a:t> =	{</a:t>
            </a:r>
          </a:p>
          <a:p>
            <a:r>
              <a:rPr lang="en-US" sz="1600" b="1" dirty="0" smtClean="0"/>
              <a:t>  "brand": "Ford",</a:t>
            </a:r>
          </a:p>
          <a:p>
            <a:r>
              <a:rPr lang="en-US" sz="1600" b="1" dirty="0" smtClean="0"/>
              <a:t>  "model": "Mustang",</a:t>
            </a:r>
          </a:p>
          <a:p>
            <a:r>
              <a:rPr lang="en-US" sz="1600" b="1" dirty="0" smtClean="0"/>
              <a:t>  "year": 1964</a:t>
            </a:r>
          </a:p>
          <a:p>
            <a:r>
              <a:rPr lang="en-US" sz="1600" b="1" dirty="0" smtClean="0"/>
              <a:t>}</a:t>
            </a:r>
          </a:p>
          <a:p>
            <a:r>
              <a:rPr lang="en-US" sz="1600" b="1" dirty="0" err="1" smtClean="0"/>
              <a:t>thisdict</a:t>
            </a:r>
            <a:r>
              <a:rPr lang="en-US" sz="1600" b="1" dirty="0" smtClean="0"/>
              <a:t>["color"] = "red“   print(</a:t>
            </a:r>
            <a:r>
              <a:rPr lang="en-US" sz="1600" b="1" dirty="0" err="1" smtClean="0"/>
              <a:t>thisdict</a:t>
            </a:r>
            <a:r>
              <a:rPr lang="en-US" sz="1600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Removing Items:   several methods to remove items from a dictionary</a:t>
            </a:r>
          </a:p>
          <a:p>
            <a:r>
              <a:rPr lang="en-US" dirty="0" smtClean="0"/>
              <a:t>#1 Using pop() method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thisdict.pop("model")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#2. </a:t>
            </a:r>
            <a:r>
              <a:rPr lang="en-US" dirty="0" err="1" smtClean="0"/>
              <a:t>popitem</a:t>
            </a:r>
            <a:r>
              <a:rPr lang="en-US" dirty="0" smtClean="0"/>
              <a:t>() method removes the last inserted item (in versions before 3.7, a random item is removed instead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thisdict.popitem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Removing Items:   several methods to remove items from a dictionary</a:t>
            </a:r>
          </a:p>
          <a:p>
            <a:r>
              <a:rPr lang="en-US" dirty="0" smtClean="0"/>
              <a:t>#3.  del method: The del keyword removes the item with the specified key name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r>
              <a:rPr lang="en-US" b="1" dirty="0" smtClean="0"/>
              <a:t>["model"]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 4. The del keyword can also delete the dictionary completely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#this will cause an error because "</a:t>
            </a:r>
            <a:r>
              <a:rPr lang="en-US" dirty="0" err="1" smtClean="0"/>
              <a:t>thislist</a:t>
            </a:r>
            <a:r>
              <a:rPr lang="en-US" dirty="0" smtClean="0"/>
              <a:t>" no longer exists.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</a:t>
            </a:r>
            <a:r>
              <a:rPr lang="en-IN" sz="3200" b="1" i="1" dirty="0" smtClean="0">
                <a:solidFill>
                  <a:srgbClr val="C00000"/>
                </a:solidFill>
              </a:rPr>
              <a:t>,  SDP, Internships </a:t>
            </a:r>
            <a:r>
              <a:rPr lang="en-IN" sz="3200" b="1" i="1" dirty="0">
                <a:solidFill>
                  <a:srgbClr val="C00000"/>
                </a:solidFill>
              </a:rPr>
              <a:t>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27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Removing Items:   several methods to remove items from a dictionary</a:t>
            </a:r>
          </a:p>
          <a:p>
            <a:r>
              <a:rPr lang="en-US" dirty="0" smtClean="0"/>
              <a:t>#3.  del method: The del keyword removes the item with the specified key name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r>
              <a:rPr lang="en-US" b="1" dirty="0" smtClean="0"/>
              <a:t>["model"]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 4. The del keyword can also delete the dictionary completely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#this will cause an error because "</a:t>
            </a:r>
            <a:r>
              <a:rPr lang="en-US" dirty="0" err="1" smtClean="0"/>
              <a:t>thislist</a:t>
            </a:r>
            <a:r>
              <a:rPr lang="en-US" dirty="0" smtClean="0"/>
              <a:t>" no longer exists.</a:t>
            </a:r>
          </a:p>
          <a:p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559826" y="4096364"/>
            <a:ext cx="5194853" cy="230832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#5. clear method empties the dictionary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thisdict.clear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Copy a Dictionary: You cannot copy a dictionary simply by typing dict2 = dict1, because: dict2 will only be a </a:t>
            </a:r>
            <a:r>
              <a:rPr lang="en-US" i="1" dirty="0" smtClean="0"/>
              <a:t>reference</a:t>
            </a:r>
            <a:r>
              <a:rPr lang="en-US" dirty="0" smtClean="0"/>
              <a:t> to dict1, #and changes made in dict1 will automatically also be made in dict2. There are ways to make a copy, one way is to use the built-#in Dictionary method copy() and built-in method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mydict</a:t>
            </a:r>
            <a:r>
              <a:rPr lang="en-US" b="1" dirty="0" smtClean="0"/>
              <a:t> = </a:t>
            </a:r>
            <a:r>
              <a:rPr lang="en-US" b="1" dirty="0" err="1" smtClean="0"/>
              <a:t>thisdict.</a:t>
            </a:r>
            <a:r>
              <a:rPr lang="en-US" b="1" dirty="0" err="1" smtClean="0">
                <a:solidFill>
                  <a:srgbClr val="FF0000"/>
                </a:solidFill>
              </a:rPr>
              <a:t>copy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mydict</a:t>
            </a:r>
            <a:r>
              <a:rPr lang="en-US" b="1" dirty="0" smtClean="0"/>
              <a:t> = </a:t>
            </a:r>
            <a:r>
              <a:rPr lang="en-US" b="1" dirty="0" err="1" smtClean="0">
                <a:solidFill>
                  <a:srgbClr val="C00000"/>
                </a:solidFill>
              </a:rPr>
              <a:t>dict</a:t>
            </a:r>
            <a:r>
              <a:rPr lang="en-US" b="1" dirty="0" smtClean="0"/>
              <a:t>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mydict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Nested Dictionaries: A dictionary can also contain many dictionaries, this is called nested dictionaries</a:t>
            </a:r>
          </a:p>
          <a:p>
            <a:r>
              <a:rPr lang="en-US" dirty="0" smtClean="0"/>
              <a:t># Create a dictionary that contain </a:t>
            </a:r>
          </a:p>
          <a:p>
            <a:r>
              <a:rPr lang="en-US" dirty="0" smtClean="0"/>
              <a:t>#three dictionaries</a:t>
            </a:r>
          </a:p>
          <a:p>
            <a:endParaRPr lang="en-US" dirty="0" smtClean="0"/>
          </a:p>
          <a:p>
            <a:r>
              <a:rPr lang="en-US" b="1" dirty="0" err="1" smtClean="0"/>
              <a:t>myfamily</a:t>
            </a:r>
            <a:r>
              <a:rPr lang="en-US" b="1" dirty="0" smtClean="0"/>
              <a:t> = {</a:t>
            </a:r>
          </a:p>
          <a:p>
            <a:r>
              <a:rPr lang="en-US" b="1" dirty="0" smtClean="0"/>
              <a:t>  "child1" : {</a:t>
            </a:r>
          </a:p>
          <a:p>
            <a:r>
              <a:rPr lang="en-US" b="1" dirty="0" smtClean="0"/>
              <a:t>    "name" : "Emil",</a:t>
            </a:r>
          </a:p>
          <a:p>
            <a:r>
              <a:rPr lang="en-US" b="1" dirty="0" smtClean="0"/>
              <a:t>    "year" : 2004</a:t>
            </a:r>
          </a:p>
          <a:p>
            <a:r>
              <a:rPr lang="en-US" b="1" dirty="0" smtClean="0"/>
              <a:t>  },</a:t>
            </a:r>
          </a:p>
          <a:p>
            <a:r>
              <a:rPr lang="en-US" b="1" dirty="0" smtClean="0"/>
              <a:t>  "child2" : {</a:t>
            </a:r>
          </a:p>
          <a:p>
            <a:r>
              <a:rPr lang="en-US" b="1" dirty="0" smtClean="0"/>
              <a:t>    "name" : "Tobias",</a:t>
            </a:r>
          </a:p>
          <a:p>
            <a:r>
              <a:rPr lang="en-US" b="1" dirty="0" smtClean="0"/>
              <a:t>    "year" : 2007</a:t>
            </a:r>
          </a:p>
          <a:p>
            <a:r>
              <a:rPr lang="en-US" b="1" dirty="0" smtClean="0"/>
              <a:t>  },</a:t>
            </a:r>
          </a:p>
          <a:p>
            <a:r>
              <a:rPr lang="en-US" b="1" dirty="0" smtClean="0"/>
              <a:t>  "child3" : {</a:t>
            </a:r>
          </a:p>
          <a:p>
            <a:r>
              <a:rPr lang="en-US" b="1" dirty="0" smtClean="0"/>
              <a:t>    "name" : "</a:t>
            </a:r>
            <a:r>
              <a:rPr lang="en-US" b="1" dirty="0" err="1" smtClean="0"/>
              <a:t>Linus</a:t>
            </a:r>
            <a:r>
              <a:rPr lang="en-US" b="1" dirty="0" smtClean="0"/>
              <a:t>",</a:t>
            </a:r>
          </a:p>
          <a:p>
            <a:r>
              <a:rPr lang="en-US" b="1" dirty="0" smtClean="0"/>
              <a:t>    "year" : 2011</a:t>
            </a:r>
          </a:p>
          <a:p>
            <a:r>
              <a:rPr lang="en-US" b="1" dirty="0" smtClean="0"/>
              <a:t>  }</a:t>
            </a:r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myfamily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3723860" y="1330409"/>
            <a:ext cx="8309113" cy="535531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To nest three dictionaries that already exists as dictionaries, Create three dictionaries, than create one dictionary that will contain the other three dictionaries</a:t>
            </a:r>
          </a:p>
          <a:p>
            <a:r>
              <a:rPr lang="en-US" b="1" dirty="0" smtClean="0"/>
              <a:t>child1 = {"name" : "Emil",</a:t>
            </a:r>
          </a:p>
          <a:p>
            <a:r>
              <a:rPr lang="en-US" b="1" dirty="0" smtClean="0"/>
              <a:t>  "year" : 2004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child2 = {</a:t>
            </a:r>
          </a:p>
          <a:p>
            <a:r>
              <a:rPr lang="en-US" b="1" dirty="0" smtClean="0"/>
              <a:t>  "name" : "Tobias",</a:t>
            </a:r>
          </a:p>
          <a:p>
            <a:r>
              <a:rPr lang="en-US" b="1" dirty="0" smtClean="0"/>
              <a:t>  "year" : 2007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child3 = {</a:t>
            </a:r>
          </a:p>
          <a:p>
            <a:r>
              <a:rPr lang="en-US" b="1" dirty="0" smtClean="0"/>
              <a:t>  "name" : "</a:t>
            </a:r>
            <a:r>
              <a:rPr lang="en-US" b="1" dirty="0" err="1" smtClean="0"/>
              <a:t>Linus</a:t>
            </a:r>
            <a:r>
              <a:rPr lang="en-US" b="1" dirty="0" smtClean="0"/>
              <a:t>",</a:t>
            </a:r>
          </a:p>
          <a:p>
            <a:r>
              <a:rPr lang="en-US" b="1" dirty="0" smtClean="0"/>
              <a:t>  "year" : 2011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myfamily</a:t>
            </a:r>
            <a:r>
              <a:rPr lang="en-US" b="1" dirty="0" smtClean="0"/>
              <a:t> = {</a:t>
            </a:r>
          </a:p>
          <a:p>
            <a:r>
              <a:rPr lang="en-US" b="1" dirty="0" smtClean="0"/>
              <a:t>  "child1" : child1,</a:t>
            </a:r>
          </a:p>
          <a:p>
            <a:r>
              <a:rPr lang="en-US" b="1" dirty="0" smtClean="0"/>
              <a:t>  "child2" : child2,</a:t>
            </a:r>
          </a:p>
          <a:p>
            <a:r>
              <a:rPr lang="en-US" b="1" dirty="0" smtClean="0"/>
              <a:t>  "child3" : child3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myfamily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The </a:t>
            </a:r>
            <a:r>
              <a:rPr lang="en-US" dirty="0" err="1" smtClean="0"/>
              <a:t>dict</a:t>
            </a:r>
            <a:r>
              <a:rPr lang="en-US" dirty="0" smtClean="0"/>
              <a:t>() Constructor, used to make a new dictionary, keywords are not string literals, use of equals rather than colon to assign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 </a:t>
            </a:r>
            <a:r>
              <a:rPr lang="en-US" b="1" dirty="0" err="1" smtClean="0"/>
              <a:t>dict</a:t>
            </a:r>
            <a:r>
              <a:rPr lang="en-US" b="1" dirty="0" smtClean="0"/>
              <a:t>(brand="Ford", model="Mustang", year=1964)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197" y="1628361"/>
            <a:ext cx="80391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</a:t>
            </a:r>
            <a:r>
              <a:rPr lang="en-US" sz="2700" b="1" i="1" dirty="0" smtClean="0">
                <a:solidFill>
                  <a:schemeClr val="accent6"/>
                </a:solidFill>
              </a:rPr>
              <a:t>, Up-Skill </a:t>
            </a:r>
            <a:r>
              <a:rPr lang="en-US" sz="2700" b="1" i="1" dirty="0">
                <a:solidFill>
                  <a:schemeClr val="accent6"/>
                </a:solidFill>
              </a:rPr>
              <a:t>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11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3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</a:t>
            </a:r>
            <a:r>
              <a:rPr lang="en-IN" sz="3200" b="1" i="1" dirty="0" smtClean="0"/>
              <a:t>, Nagarjuna </a:t>
            </a:r>
            <a:r>
              <a:rPr lang="en-IN" sz="3200" b="1" i="1" dirty="0"/>
              <a:t>Engineering College</a:t>
            </a:r>
            <a:r>
              <a:rPr lang="en-IN" sz="3200" b="1" i="1" dirty="0" smtClean="0"/>
              <a:t>,  Bengaluru</a:t>
            </a:r>
            <a:endParaRPr lang="en-IN" sz="3200" b="1" i="1" dirty="0"/>
          </a:p>
          <a:p>
            <a:endParaRPr lang="en-IN" sz="3200" b="1" i="1" dirty="0"/>
          </a:p>
          <a:p>
            <a:r>
              <a:rPr lang="en-IN" sz="3200" b="1" i="1" dirty="0"/>
              <a:t>BGSIT- Bellur</a:t>
            </a:r>
            <a:r>
              <a:rPr lang="en-IN" sz="3200" b="1" i="1" dirty="0" smtClean="0"/>
              <a:t>, Malnad </a:t>
            </a:r>
            <a:r>
              <a:rPr lang="en-IN" sz="3200" b="1" i="1" dirty="0"/>
              <a:t>Engineering College-Hassan, NIE-Mysore</a:t>
            </a:r>
            <a:r>
              <a:rPr lang="en-IN" sz="3200" b="1" i="1" dirty="0" smtClean="0"/>
              <a:t>, MYCEM, Mysore, NIT-Manipur</a:t>
            </a:r>
            <a:endParaRPr lang="en-IN" sz="3200" b="1" i="1" dirty="0"/>
          </a:p>
          <a:p>
            <a:r>
              <a:rPr lang="en-IN" sz="3200" b="1" i="1" dirty="0"/>
              <a:t>Sindhi College</a:t>
            </a:r>
            <a:r>
              <a:rPr lang="en-IN" sz="3200" b="1" i="1" dirty="0" smtClean="0"/>
              <a:t>, SB </a:t>
            </a:r>
            <a:r>
              <a:rPr lang="en-IN" sz="3200" b="1" i="1" dirty="0"/>
              <a:t>College of </a:t>
            </a:r>
            <a:r>
              <a:rPr lang="en-IN" sz="3200" b="1" i="1" dirty="0" smtClean="0"/>
              <a:t>Management, Bengaluru</a:t>
            </a:r>
            <a:endParaRPr lang="en-IN" sz="3200" b="1" i="1" dirty="0"/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</a:t>
            </a:r>
            <a:r>
              <a:rPr lang="en-IN" sz="3200" b="1" i="1" dirty="0" smtClean="0"/>
              <a:t>, Infidata </a:t>
            </a:r>
            <a:r>
              <a:rPr lang="en-IN" sz="3200" b="1" i="1" dirty="0"/>
              <a:t>Technologies – Bengaluru</a:t>
            </a:r>
            <a:r>
              <a:rPr lang="en-IN" sz="3200" b="1" i="1" dirty="0" smtClean="0"/>
              <a:t>, Edulife- </a:t>
            </a:r>
            <a:r>
              <a:rPr lang="en-IN" sz="3200" b="1" i="1" dirty="0"/>
              <a:t>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</a:t>
            </a:r>
            <a:r>
              <a:rPr lang="en-US" sz="2100" dirty="0" smtClean="0"/>
              <a:t>Python </a:t>
            </a:r>
            <a:r>
              <a:rPr lang="en-US" sz="2100" dirty="0"/>
              <a:t>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</a:t>
            </a:r>
            <a:r>
              <a:rPr lang="en-US" sz="2100" dirty="0" smtClean="0"/>
              <a:t>Python</a:t>
            </a:r>
            <a:endParaRPr lang="en-US" sz="2100" dirty="0"/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0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</a:t>
            </a:r>
            <a:r>
              <a:rPr lang="en-IN" sz="2100" smtClean="0"/>
              <a:t>a 30 </a:t>
            </a:r>
            <a:r>
              <a:rPr lang="en-IN" sz="2100" dirty="0" smtClean="0"/>
              <a:t>hour course</a:t>
            </a:r>
            <a:endParaRPr lang="en-US" sz="2100" dirty="0" smtClean="0"/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Following assessment methodology would be performed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Pre-assessment test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Attendance and attentiveness in the class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hands-on session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assignments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project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Feedback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Post-assessment test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Softcopy of the course material would be handed over to each student at the end of the course.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Joint certificate by the college and Kaushalya would be issued to the trainees</a:t>
            </a:r>
            <a:endParaRPr lang="en-US" sz="2100" dirty="0" smtClean="0"/>
          </a:p>
          <a:p>
            <a:pPr marL="609585" indent="-609585" algn="just"/>
            <a:endParaRPr lang="en-US" sz="2700" dirty="0" smtClean="0"/>
          </a:p>
          <a:p>
            <a:pPr marL="609585" indent="-609585" algn="just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919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Collections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3097" y="1192696"/>
            <a:ext cx="10774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List</a:t>
            </a:r>
            <a:r>
              <a:rPr lang="en-US" sz="3200" dirty="0" smtClean="0"/>
              <a:t> is a collection which is ordered and changeable. Allows duplicate members, lists are written with square brackets.</a:t>
            </a:r>
          </a:p>
          <a:p>
            <a:r>
              <a:rPr lang="en-US" sz="3200" b="1" dirty="0" smtClean="0"/>
              <a:t>Tuple</a:t>
            </a:r>
            <a:r>
              <a:rPr lang="en-US" sz="3200" dirty="0" smtClean="0"/>
              <a:t> is a collection which is ordered and unchangeable. Allows duplicate members, tuples are written with round brackets.</a:t>
            </a:r>
          </a:p>
          <a:p>
            <a:r>
              <a:rPr lang="en-US" sz="3200" b="1" dirty="0" smtClean="0"/>
              <a:t>Set</a:t>
            </a:r>
            <a:r>
              <a:rPr lang="en-US" sz="3200" dirty="0" smtClean="0"/>
              <a:t> is a collection which is unordered and un-indexed. No duplicate members, sets are written with curly brackets.</a:t>
            </a:r>
          </a:p>
          <a:p>
            <a:r>
              <a:rPr lang="en-US" sz="3200" b="1" dirty="0" smtClean="0"/>
              <a:t>Dictionary</a:t>
            </a:r>
            <a:r>
              <a:rPr lang="en-US" sz="3200" dirty="0" smtClean="0"/>
              <a:t> is a collection which is unordered, changeable and indexed. No duplicate members, dictionaries are written with curly brackets, and they have keys and values.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List, Tuple, Set and Dictionary 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1157288"/>
            <a:ext cx="106013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1867</Words>
  <Application>Microsoft Office PowerPoint</Application>
  <PresentationFormat>Custom</PresentationFormat>
  <Paragraphs>572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Python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Python Collections</vt:lpstr>
      <vt:lpstr>Python Collections – Programs on List, Tuple, Set and Dictionary </vt:lpstr>
      <vt:lpstr>Python Collections – Programs on List</vt:lpstr>
      <vt:lpstr>Python Collections – Programs on List</vt:lpstr>
      <vt:lpstr>Python Collections – Programs on List</vt:lpstr>
      <vt:lpstr>Python Collections – Programs on List</vt:lpstr>
      <vt:lpstr>Python Collections – Programs on List</vt:lpstr>
      <vt:lpstr>Python Collections – Programs on List</vt:lpstr>
      <vt:lpstr>Python Collections – Programs on Tuples</vt:lpstr>
      <vt:lpstr>Python Collections – Programs on Tuples</vt:lpstr>
      <vt:lpstr>Python Collections – Programs on Tuples</vt:lpstr>
      <vt:lpstr>Python Collections – Programs on Tuples</vt:lpstr>
      <vt:lpstr>Python Collections – Programs on Sets</vt:lpstr>
      <vt:lpstr>Python Collections – Programs on Sets</vt:lpstr>
      <vt:lpstr>Python Collections – Programs on Sets</vt:lpstr>
      <vt:lpstr>Python Collections – Programs on Sets</vt:lpstr>
      <vt:lpstr>Python Collections – Programs on Sets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Why Us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lenovo</cp:lastModifiedBy>
  <cp:revision>319</cp:revision>
  <dcterms:created xsi:type="dcterms:W3CDTF">2018-01-28T06:02:15Z</dcterms:created>
  <dcterms:modified xsi:type="dcterms:W3CDTF">2020-08-04T00:25:01Z</dcterms:modified>
</cp:coreProperties>
</file>