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99" r:id="rId12"/>
    <p:sldId id="298" r:id="rId13"/>
    <p:sldId id="297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A78AF-6296-4D82-A56E-83ED099A212E}" type="datetimeFigureOut">
              <a:rPr lang="en-US" smtClean="0"/>
              <a:pPr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8CAB-8641-4DF7-BF5E-47D1584D1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Introduction to 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13517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File Management happens to be an important aspect of any application</a:t>
            </a:r>
          </a:p>
          <a:p>
            <a:pPr algn="just"/>
            <a:r>
              <a:rPr lang="en-US" dirty="0" smtClean="0"/>
              <a:t>Python provides several functions working with files CRUD (Create, Read, Update, and Delete)</a:t>
            </a:r>
          </a:p>
          <a:p>
            <a:pPr algn="just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288" y="2176912"/>
            <a:ext cx="8454888" cy="450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Introduction to 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file is a location on disk that stores related information and has a name</a:t>
            </a:r>
          </a:p>
          <a:p>
            <a:pPr algn="just"/>
            <a:r>
              <a:rPr lang="en-US" dirty="0" smtClean="0"/>
              <a:t>A hard-disk is non-volatile, and we use files to organize our data in different directories on a hard-disk. </a:t>
            </a:r>
          </a:p>
          <a:p>
            <a:pPr algn="just"/>
            <a:r>
              <a:rPr lang="en-US" dirty="0" smtClean="0"/>
              <a:t>The RAM (Random Access Memory) is volatile; it holds data only as long as it is up. So, we use files to store data permanently. To read from or write to a file, we must first open it. And then when we’re done with it, we should close it to free up the resources it holds (Open, Read/Write, Close)</a:t>
            </a:r>
          </a:p>
          <a:p>
            <a:r>
              <a:rPr lang="en-US" dirty="0" smtClean="0"/>
              <a:t>The key function for working with files in Python is the open() function and need to “import os” library</a:t>
            </a:r>
          </a:p>
          <a:p>
            <a:r>
              <a:rPr lang="en-US" dirty="0" smtClean="0"/>
              <a:t>The open() function takes two parameters; </a:t>
            </a:r>
            <a:r>
              <a:rPr lang="en-US" i="1" dirty="0" smtClean="0"/>
              <a:t>filename</a:t>
            </a:r>
            <a:r>
              <a:rPr lang="en-US" dirty="0" smtClean="0"/>
              <a:t>, and </a:t>
            </a:r>
            <a:r>
              <a:rPr lang="en-US" i="1" dirty="0" smtClean="0"/>
              <a:t>mode, </a:t>
            </a:r>
            <a:r>
              <a:rPr lang="en-US" dirty="0" smtClean="0"/>
              <a:t>In addition you can specify if the file should be handled as binary or text mode</a:t>
            </a:r>
          </a:p>
          <a:p>
            <a:pPr>
              <a:buNone/>
            </a:pPr>
            <a:r>
              <a:rPr lang="en-US" dirty="0" smtClean="0"/>
              <a:t>"t" - Text - Default value. Text mode</a:t>
            </a:r>
          </a:p>
          <a:p>
            <a:pPr>
              <a:buNone/>
            </a:pPr>
            <a:r>
              <a:rPr lang="en-US" dirty="0" smtClean="0"/>
              <a:t>"b" - Binary - Binary mode (e.g. images)</a:t>
            </a:r>
          </a:p>
          <a:p>
            <a:pPr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Introduction to File 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1" y="958940"/>
            <a:ext cx="11211339" cy="568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File Management Options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Access Modes	Description</a:t>
            </a:r>
          </a:p>
          <a:p>
            <a:pPr algn="just"/>
            <a:r>
              <a:rPr lang="en-US" dirty="0" smtClean="0"/>
              <a:t>r			Opens a file for reading only.</a:t>
            </a:r>
          </a:p>
          <a:p>
            <a:pPr algn="just"/>
            <a:r>
              <a:rPr lang="en-US" dirty="0" err="1" smtClean="0"/>
              <a:t>rb</a:t>
            </a:r>
            <a:r>
              <a:rPr lang="en-US" dirty="0" smtClean="0"/>
              <a:t>			Opens a file for reading only in binary format.</a:t>
            </a:r>
          </a:p>
          <a:p>
            <a:pPr algn="just"/>
            <a:r>
              <a:rPr lang="en-US" dirty="0" smtClean="0"/>
              <a:t>r+			Opens a file for both reading and writing.</a:t>
            </a:r>
          </a:p>
          <a:p>
            <a:pPr algn="just"/>
            <a:r>
              <a:rPr lang="en-US" dirty="0" err="1" smtClean="0"/>
              <a:t>rb</a:t>
            </a:r>
            <a:r>
              <a:rPr lang="en-US" dirty="0" smtClean="0"/>
              <a:t>+			Opens a file for both reading and writing in binary format.</a:t>
            </a:r>
          </a:p>
          <a:p>
            <a:pPr algn="just"/>
            <a:r>
              <a:rPr lang="en-US" dirty="0" smtClean="0"/>
              <a:t>w			Opens a file for writing only.</a:t>
            </a:r>
          </a:p>
          <a:p>
            <a:pPr algn="just"/>
            <a:r>
              <a:rPr lang="en-US" dirty="0" err="1" smtClean="0"/>
              <a:t>wb</a:t>
            </a:r>
            <a:r>
              <a:rPr lang="en-US" dirty="0" smtClean="0"/>
              <a:t>			Opens a file for writing only in binary format.</a:t>
            </a:r>
          </a:p>
          <a:p>
            <a:pPr algn="just"/>
            <a:r>
              <a:rPr lang="en-US" dirty="0" smtClean="0"/>
              <a:t>w+			Opens a file for both writing and reading.</a:t>
            </a:r>
          </a:p>
          <a:p>
            <a:pPr algn="just"/>
            <a:r>
              <a:rPr lang="en-US" dirty="0" err="1" smtClean="0"/>
              <a:t>wb</a:t>
            </a:r>
            <a:r>
              <a:rPr lang="en-US" dirty="0" smtClean="0"/>
              <a:t>+			Opens a file for both writing and reading in binary format.</a:t>
            </a:r>
          </a:p>
          <a:p>
            <a:pPr algn="just"/>
            <a:r>
              <a:rPr lang="en-US" dirty="0" smtClean="0"/>
              <a:t>a			Opens a file for appending.</a:t>
            </a:r>
          </a:p>
          <a:p>
            <a:pPr algn="just"/>
            <a:r>
              <a:rPr lang="en-US" dirty="0" err="1" smtClean="0"/>
              <a:t>ab</a:t>
            </a:r>
            <a:r>
              <a:rPr lang="en-US" dirty="0" smtClean="0"/>
              <a:t>			Opens a file for appending in binary format.</a:t>
            </a:r>
          </a:p>
          <a:p>
            <a:pPr algn="just"/>
            <a:r>
              <a:rPr lang="en-US" dirty="0" smtClean="0"/>
              <a:t>a+			Opens a file for both appending and reading.</a:t>
            </a:r>
          </a:p>
          <a:p>
            <a:pPr algn="just"/>
            <a:r>
              <a:rPr lang="en-US" dirty="0" err="1" smtClean="0"/>
              <a:t>ab</a:t>
            </a:r>
            <a:r>
              <a:rPr lang="en-US" dirty="0" smtClean="0"/>
              <a:t>+			Opens a file for both appending and reading in binary format.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File Management Options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Mode		Description</a:t>
            </a:r>
          </a:p>
          <a:p>
            <a:pPr algn="just">
              <a:buNone/>
            </a:pPr>
            <a:r>
              <a:rPr lang="en-US" dirty="0" smtClean="0"/>
              <a:t>'r'		Open a file for reading. (default)</a:t>
            </a:r>
          </a:p>
          <a:p>
            <a:pPr algn="just">
              <a:buNone/>
            </a:pPr>
            <a:r>
              <a:rPr lang="en-US" dirty="0" smtClean="0"/>
              <a:t>'w'		Open a file for writing. Creates a new file if it does not exist or</a:t>
            </a:r>
          </a:p>
          <a:p>
            <a:pPr algn="just">
              <a:buNone/>
            </a:pPr>
            <a:r>
              <a:rPr lang="en-US" dirty="0" smtClean="0"/>
              <a:t>			truncates the file if it exists.</a:t>
            </a:r>
          </a:p>
          <a:p>
            <a:pPr algn="just">
              <a:buNone/>
            </a:pPr>
            <a:r>
              <a:rPr lang="en-US" dirty="0" smtClean="0"/>
              <a:t>'x'		Open a file for exclusive creation. If the file already exists, the</a:t>
            </a:r>
          </a:p>
          <a:p>
            <a:pPr algn="just">
              <a:buNone/>
            </a:pPr>
            <a:r>
              <a:rPr lang="en-US" dirty="0" smtClean="0"/>
              <a:t>			operation fails.</a:t>
            </a:r>
          </a:p>
          <a:p>
            <a:pPr algn="just">
              <a:buNone/>
            </a:pPr>
            <a:r>
              <a:rPr lang="en-US" dirty="0" smtClean="0"/>
              <a:t>'a'		Open for appending at the end of the file without truncating it. Creates a</a:t>
            </a:r>
          </a:p>
          <a:p>
            <a:pPr algn="just">
              <a:buNone/>
            </a:pPr>
            <a:r>
              <a:rPr lang="en-US" dirty="0" smtClean="0"/>
              <a:t>			new file if it does not exist.</a:t>
            </a:r>
          </a:p>
          <a:p>
            <a:pPr algn="just">
              <a:buNone/>
            </a:pPr>
            <a:r>
              <a:rPr lang="en-US" dirty="0" smtClean="0"/>
              <a:t>'t'		Open in text mode. (default)</a:t>
            </a:r>
          </a:p>
          <a:p>
            <a:pPr algn="just">
              <a:buNone/>
            </a:pPr>
            <a:r>
              <a:rPr lang="en-US" dirty="0" smtClean="0"/>
              <a:t>'b'		Open in binary mode.</a:t>
            </a:r>
          </a:p>
          <a:p>
            <a:pPr algn="just">
              <a:buNone/>
            </a:pPr>
            <a:r>
              <a:rPr lang="en-US" dirty="0" smtClean="0"/>
              <a:t>'+'		Open a file for updating (reading and writing)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Syntax</a:t>
            </a:r>
          </a:p>
          <a:p>
            <a:pPr algn="just"/>
            <a:r>
              <a:rPr lang="en-US" dirty="0" smtClean="0"/>
              <a:t>To open a file for reading it is enough to specify the name of the file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1/ f = open("demofile.txt")</a:t>
            </a:r>
          </a:p>
          <a:p>
            <a:pPr algn="just">
              <a:buNone/>
            </a:pPr>
            <a:r>
              <a:rPr lang="en-US" dirty="0" smtClean="0"/>
              <a:t>2/ f = open("demofile.txt", "</a:t>
            </a:r>
            <a:r>
              <a:rPr lang="en-US" dirty="0" err="1" smtClean="0"/>
              <a:t>rt</a:t>
            </a:r>
            <a:r>
              <a:rPr lang="en-US" dirty="0" smtClean="0"/>
              <a:t>")</a:t>
            </a:r>
          </a:p>
          <a:p>
            <a:pPr algn="just">
              <a:buNone/>
            </a:pPr>
            <a:r>
              <a:rPr lang="en-US" dirty="0" smtClean="0"/>
              <a:t>3/ f = open (“&lt;&lt;filepath&gt;&gt;\demofile.txt")</a:t>
            </a:r>
          </a:p>
          <a:p>
            <a:pPr algn="just">
              <a:buNone/>
            </a:pPr>
            <a:r>
              <a:rPr lang="en-US" dirty="0" smtClean="0"/>
              <a:t>4/ f = open(“&lt;&lt;filepath&gt;&gt;\demofile.txt", "</a:t>
            </a:r>
            <a:r>
              <a:rPr lang="en-US" dirty="0" err="1" smtClean="0"/>
              <a:t>rt</a:t>
            </a:r>
            <a:r>
              <a:rPr lang="en-US" dirty="0" smtClean="0"/>
              <a:t>")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Both 1, 2, 3 and 4 are same as "r" for read, and "t" for text are the default values,</a:t>
            </a:r>
          </a:p>
          <a:p>
            <a:pPr algn="just">
              <a:buNone/>
            </a:pPr>
            <a:r>
              <a:rPr lang="en-US" dirty="0" smtClean="0"/>
              <a:t>you do not need to specify them and also ensure the file exists, or else you will get</a:t>
            </a:r>
          </a:p>
          <a:p>
            <a:pPr algn="just">
              <a:buNone/>
            </a:pPr>
            <a:r>
              <a:rPr lang="en-US" dirty="0" smtClean="0"/>
              <a:t>an error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Open a File on the Server</a:t>
            </a:r>
          </a:p>
          <a:p>
            <a:pPr>
              <a:buNone/>
            </a:pPr>
            <a:r>
              <a:rPr lang="en-US" sz="2000" dirty="0" smtClean="0"/>
              <a:t>Assume a file under demofile.txt contents are:</a:t>
            </a:r>
          </a:p>
          <a:p>
            <a:pPr>
              <a:buNone/>
            </a:pPr>
            <a:r>
              <a:rPr lang="en-US" sz="2000" dirty="0" smtClean="0"/>
              <a:t>Hello! Welcome to demofile.txt </a:t>
            </a:r>
          </a:p>
          <a:p>
            <a:pPr>
              <a:buNone/>
            </a:pPr>
            <a:r>
              <a:rPr lang="en-US" sz="2000" dirty="0" smtClean="0"/>
              <a:t>This file is for testing purposes. </a:t>
            </a:r>
          </a:p>
          <a:p>
            <a:pPr>
              <a:buNone/>
            </a:pPr>
            <a:r>
              <a:rPr lang="en-US" sz="2000" dirty="0" smtClean="0"/>
              <a:t>Good Luck!</a:t>
            </a:r>
          </a:p>
          <a:p>
            <a:r>
              <a:rPr lang="en-US" sz="2000" dirty="0" smtClean="0"/>
              <a:t>To open the file, use the built-in open() function.</a:t>
            </a:r>
          </a:p>
          <a:p>
            <a:r>
              <a:rPr lang="en-US" sz="2000" dirty="0" smtClean="0"/>
              <a:t>The open() function returns a file object, which has a read() method for reading the content of the file</a:t>
            </a:r>
          </a:p>
          <a:p>
            <a:pPr>
              <a:buNone/>
            </a:pPr>
            <a:r>
              <a:rPr lang="en-US" sz="2400" b="1" dirty="0" smtClean="0"/>
              <a:t>f = open("demofile.txt", "r")</a:t>
            </a:r>
            <a:br>
              <a:rPr lang="en-US" sz="2400" b="1" dirty="0" smtClean="0"/>
            </a:br>
            <a:r>
              <a:rPr lang="en-US" sz="2400" b="1" dirty="0" smtClean="0"/>
              <a:t>print(</a:t>
            </a:r>
            <a:r>
              <a:rPr lang="en-US" sz="2400" b="1" dirty="0" err="1" smtClean="0"/>
              <a:t>f.read</a:t>
            </a:r>
            <a:r>
              <a:rPr lang="en-US" sz="2400" b="1" dirty="0" smtClean="0"/>
              <a:t>())</a:t>
            </a:r>
          </a:p>
          <a:p>
            <a:pPr>
              <a:buNone/>
            </a:pPr>
            <a:r>
              <a:rPr lang="en-US" dirty="0" smtClean="0"/>
              <a:t>Read Only Parts of the File</a:t>
            </a:r>
          </a:p>
          <a:p>
            <a:pPr>
              <a:buNone/>
            </a:pPr>
            <a:r>
              <a:rPr lang="en-US" sz="2000" dirty="0" smtClean="0"/>
              <a:t>By default the read() method returns the whole text, but you can also specify how many characters you want to</a:t>
            </a:r>
          </a:p>
          <a:p>
            <a:pPr>
              <a:buNone/>
            </a:pPr>
            <a:r>
              <a:rPr lang="en-US" sz="2000" dirty="0" smtClean="0"/>
              <a:t>return (below code return 5 characters of the file</a:t>
            </a:r>
          </a:p>
          <a:p>
            <a:pPr>
              <a:buNone/>
            </a:pPr>
            <a:r>
              <a:rPr lang="en-US" sz="2400" b="1" dirty="0" smtClean="0"/>
              <a:t>f = open("demofile.txt", "r")</a:t>
            </a:r>
            <a:br>
              <a:rPr lang="en-US" sz="2400" b="1" dirty="0" smtClean="0"/>
            </a:br>
            <a:r>
              <a:rPr lang="en-US" sz="2400" b="1" dirty="0" smtClean="0"/>
              <a:t>print(</a:t>
            </a:r>
            <a:r>
              <a:rPr lang="en-US" sz="2400" b="1" dirty="0" err="1" smtClean="0"/>
              <a:t>f.read</a:t>
            </a:r>
            <a:r>
              <a:rPr lang="en-US" sz="2400" b="1" dirty="0" smtClean="0"/>
              <a:t>(5))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Read Lines</a:t>
            </a:r>
          </a:p>
          <a:p>
            <a:r>
              <a:rPr lang="en-US" sz="2100" dirty="0" smtClean="0"/>
              <a:t>You can return one line by using the readline() method:</a:t>
            </a:r>
          </a:p>
          <a:p>
            <a:pPr>
              <a:buNone/>
            </a:pPr>
            <a:r>
              <a:rPr lang="en-US" sz="2100" dirty="0" smtClean="0"/>
              <a:t>#Read one line of the file</a:t>
            </a:r>
          </a:p>
          <a:p>
            <a:pPr>
              <a:buNone/>
            </a:pPr>
            <a:r>
              <a:rPr lang="en-US" sz="2100" dirty="0" smtClean="0"/>
              <a:t>f = open("demofile.txt", "r")</a:t>
            </a:r>
            <a:br>
              <a:rPr lang="en-US" sz="2100" dirty="0" smtClean="0"/>
            </a:br>
            <a:r>
              <a:rPr lang="en-US" sz="2100" dirty="0" smtClean="0"/>
              <a:t>print(</a:t>
            </a:r>
            <a:r>
              <a:rPr lang="en-US" sz="2100" dirty="0" err="1" smtClean="0"/>
              <a:t>f.readline</a:t>
            </a:r>
            <a:r>
              <a:rPr lang="en-US" sz="2100" dirty="0" smtClean="0"/>
              <a:t>())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#By calling readline() two times, you can read the two first lines</a:t>
            </a:r>
          </a:p>
          <a:p>
            <a:pPr>
              <a:buNone/>
            </a:pPr>
            <a:r>
              <a:rPr lang="en-US" sz="2100" dirty="0" smtClean="0"/>
              <a:t>f = open("demofile.txt", "r")</a:t>
            </a:r>
            <a:br>
              <a:rPr lang="en-US" sz="2100" dirty="0" smtClean="0"/>
            </a:br>
            <a:r>
              <a:rPr lang="en-US" sz="2100" dirty="0" smtClean="0"/>
              <a:t>print(</a:t>
            </a:r>
            <a:r>
              <a:rPr lang="en-US" sz="2100" dirty="0" err="1" smtClean="0"/>
              <a:t>f.readline</a:t>
            </a:r>
            <a:r>
              <a:rPr lang="en-US" sz="2100" dirty="0" smtClean="0"/>
              <a:t>())</a:t>
            </a:r>
            <a:br>
              <a:rPr lang="en-US" sz="2100" dirty="0" smtClean="0"/>
            </a:br>
            <a:r>
              <a:rPr lang="en-US" sz="2100" dirty="0" smtClean="0"/>
              <a:t>print(</a:t>
            </a:r>
            <a:r>
              <a:rPr lang="en-US" sz="2100" dirty="0" err="1" smtClean="0"/>
              <a:t>f.readline</a:t>
            </a:r>
            <a:r>
              <a:rPr lang="en-US" sz="2100" dirty="0" smtClean="0"/>
              <a:t>())</a:t>
            </a:r>
          </a:p>
          <a:p>
            <a:pPr>
              <a:buNone/>
            </a:pPr>
            <a:endParaRPr lang="en-US" sz="2100" dirty="0" smtClean="0"/>
          </a:p>
          <a:p>
            <a:pPr fontAlgn="base">
              <a:buNone/>
            </a:pPr>
            <a:r>
              <a:rPr lang="en-US" sz="2100" dirty="0" smtClean="0"/>
              <a:t>#use try and finally </a:t>
            </a:r>
          </a:p>
          <a:p>
            <a:pPr fontAlgn="base">
              <a:buNone/>
            </a:pPr>
            <a:r>
              <a:rPr lang="en-US" sz="2100" dirty="0" smtClean="0"/>
              <a:t>try:</a:t>
            </a:r>
          </a:p>
          <a:p>
            <a:pPr fontAlgn="base">
              <a:buNone/>
            </a:pPr>
            <a:r>
              <a:rPr lang="en-US" sz="2100" dirty="0" smtClean="0"/>
              <a:t>	f=</a:t>
            </a:r>
            <a:r>
              <a:rPr lang="en-US" sz="2100" b="1" dirty="0" smtClean="0"/>
              <a:t>open</a:t>
            </a:r>
            <a:r>
              <a:rPr lang="en-US" sz="2100" dirty="0" smtClean="0"/>
              <a:t>('To do.txt')</a:t>
            </a:r>
          </a:p>
          <a:p>
            <a:pPr fontAlgn="base">
              <a:buNone/>
            </a:pPr>
            <a:r>
              <a:rPr lang="en-US" sz="2100" b="1" dirty="0" smtClean="0"/>
              <a:t>	print</a:t>
            </a:r>
            <a:r>
              <a:rPr lang="en-US" sz="2100" dirty="0" smtClean="0"/>
              <a:t>("Before")</a:t>
            </a:r>
          </a:p>
          <a:p>
            <a:pPr fontAlgn="base">
              <a:buNone/>
            </a:pPr>
            <a:r>
              <a:rPr lang="en-US" sz="2100" b="1" dirty="0" smtClean="0"/>
              <a:t>	print</a:t>
            </a:r>
            <a:r>
              <a:rPr lang="en-US" sz="2100" dirty="0" smtClean="0"/>
              <a:t>(1/0)</a:t>
            </a:r>
          </a:p>
          <a:p>
            <a:pPr fontAlgn="base">
              <a:buNone/>
            </a:pPr>
            <a:r>
              <a:rPr lang="en-US" sz="2100" dirty="0" smtClean="0"/>
              <a:t>finally:</a:t>
            </a:r>
          </a:p>
          <a:p>
            <a:pPr fontAlgn="base">
              <a:buNone/>
            </a:pPr>
            <a:r>
              <a:rPr lang="en-US" sz="2100" dirty="0" smtClean="0"/>
              <a:t>	f.</a:t>
            </a:r>
            <a:r>
              <a:rPr lang="en-US" sz="2100" b="1" dirty="0" smtClean="0"/>
              <a:t>close</a:t>
            </a:r>
            <a:r>
              <a:rPr lang="en-US" sz="2100" dirty="0" smtClean="0"/>
              <a:t>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1652" y="4505740"/>
            <a:ext cx="9382539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try block lets you test a block of code for errors.</a:t>
            </a:r>
          </a:p>
          <a:p>
            <a:endParaRPr lang="en-US" dirty="0" smtClean="0"/>
          </a:p>
          <a:p>
            <a:r>
              <a:rPr lang="en-US" dirty="0" smtClean="0"/>
              <a:t>The except block lets you handle the error.</a:t>
            </a:r>
          </a:p>
          <a:p>
            <a:endParaRPr lang="en-US" dirty="0" smtClean="0"/>
          </a:p>
          <a:p>
            <a:r>
              <a:rPr lang="en-US" dirty="0" smtClean="0"/>
              <a:t>The finally block lets you execute code, regardless of the result of the try- and except blocks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By looping through the lines of the file, you can read the whole file, line by line:</a:t>
            </a: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for x in f: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Close Files</a:t>
            </a:r>
          </a:p>
          <a:p>
            <a:pPr>
              <a:buNone/>
            </a:pPr>
            <a:r>
              <a:rPr lang="en-US" sz="2000" dirty="0" smtClean="0"/>
              <a:t>It is a good practice to always close the file when you are done with it.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  <a:br>
              <a:rPr lang="en-US" sz="2000" dirty="0" smtClean="0"/>
            </a:br>
            <a:r>
              <a:rPr lang="en-US" sz="2000" dirty="0" smtClean="0"/>
              <a:t>f.close()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You should always close your files, in some cases, due to buffering, changes made to a file may not show until</a:t>
            </a:r>
          </a:p>
          <a:p>
            <a:pPr>
              <a:buNone/>
            </a:pPr>
            <a:r>
              <a:rPr lang="en-US" sz="2000" dirty="0" smtClean="0"/>
              <a:t>you close the file.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Write to an Existing File</a:t>
            </a:r>
          </a:p>
          <a:p>
            <a:pPr>
              <a:buNone/>
            </a:pPr>
            <a:r>
              <a:rPr lang="en-US" sz="1800" dirty="0" smtClean="0"/>
              <a:t>To write to an existing file, you must add a parameter to the open() function:</a:t>
            </a:r>
          </a:p>
          <a:p>
            <a:r>
              <a:rPr lang="en-US" sz="1800" dirty="0" smtClean="0"/>
              <a:t>"a" - Append - will append to the end of the file</a:t>
            </a:r>
          </a:p>
          <a:p>
            <a:r>
              <a:rPr lang="en-US" sz="1800" dirty="0" smtClean="0"/>
              <a:t>"w" - Write - will overwrite any existing content</a:t>
            </a:r>
          </a:p>
          <a:p>
            <a:pPr>
              <a:buNone/>
            </a:pPr>
            <a:r>
              <a:rPr lang="en-US" sz="2400" b="1" dirty="0" smtClean="0"/>
              <a:t>Open the file "demofile2.txt" and append content to the file:</a:t>
            </a:r>
          </a:p>
          <a:p>
            <a:pPr>
              <a:buNone/>
            </a:pPr>
            <a:r>
              <a:rPr lang="en-US" sz="1800" dirty="0" smtClean="0"/>
              <a:t>f = open("demofile2.txt", "a")</a:t>
            </a:r>
            <a:br>
              <a:rPr lang="en-US" sz="1800" dirty="0" smtClean="0"/>
            </a:br>
            <a:r>
              <a:rPr lang="en-US" sz="1800" dirty="0" err="1" smtClean="0"/>
              <a:t>f.write</a:t>
            </a:r>
            <a:r>
              <a:rPr lang="en-US" sz="1800" dirty="0" smtClean="0"/>
              <a:t>("Now the file has more content!")</a:t>
            </a:r>
            <a:br>
              <a:rPr lang="en-US" sz="1800" dirty="0" smtClean="0"/>
            </a:br>
            <a:r>
              <a:rPr lang="en-US" sz="1800" dirty="0" smtClean="0"/>
              <a:t>f.close()</a:t>
            </a:r>
          </a:p>
          <a:p>
            <a:pPr>
              <a:buNone/>
            </a:pPr>
            <a:r>
              <a:rPr lang="en-US" sz="1800" dirty="0" smtClean="0"/>
              <a:t>#open and read the file after the appending:</a:t>
            </a:r>
          </a:p>
          <a:p>
            <a:pPr>
              <a:buNone/>
            </a:pPr>
            <a:r>
              <a:rPr lang="en-US" sz="1800" dirty="0" smtClean="0"/>
              <a:t>f = open("demofile2.txt", "r")</a:t>
            </a:r>
            <a:br>
              <a:rPr lang="en-US" sz="1800" dirty="0" smtClean="0"/>
            </a:br>
            <a:r>
              <a:rPr lang="en-US" sz="1800" dirty="0" smtClean="0"/>
              <a:t>print(</a:t>
            </a:r>
            <a:r>
              <a:rPr lang="en-US" sz="1800" dirty="0" err="1" smtClean="0"/>
              <a:t>f.read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2400" b="1" dirty="0" smtClean="0"/>
              <a:t>Open the file "demofile3.txt" and overwrite the content:</a:t>
            </a:r>
          </a:p>
          <a:p>
            <a:pPr>
              <a:buNone/>
            </a:pPr>
            <a:r>
              <a:rPr lang="en-US" sz="1800" dirty="0" smtClean="0"/>
              <a:t>f = open("demofile3.txt", "w")</a:t>
            </a:r>
            <a:br>
              <a:rPr lang="en-US" sz="1800" dirty="0" smtClean="0"/>
            </a:br>
            <a:r>
              <a:rPr lang="en-US" sz="1800" dirty="0" err="1" smtClean="0"/>
              <a:t>f.write</a:t>
            </a:r>
            <a:r>
              <a:rPr lang="en-US" sz="1800" dirty="0" smtClean="0"/>
              <a:t>("Woops! I have deleted the content!")</a:t>
            </a:r>
            <a:br>
              <a:rPr lang="en-US" sz="1800" dirty="0" smtClean="0"/>
            </a:br>
            <a:r>
              <a:rPr lang="en-US" sz="1800" dirty="0" smtClean="0"/>
              <a:t>f.close()</a:t>
            </a:r>
          </a:p>
          <a:p>
            <a:pPr>
              <a:buNone/>
            </a:pPr>
            <a:r>
              <a:rPr lang="en-US" sz="1800" dirty="0" smtClean="0"/>
              <a:t>#open and read the file after the appending:</a:t>
            </a:r>
          </a:p>
          <a:p>
            <a:pPr>
              <a:buNone/>
            </a:pPr>
            <a:r>
              <a:rPr lang="en-US" sz="1800" dirty="0" smtClean="0"/>
              <a:t>f = open("demofile3.txt", "r")</a:t>
            </a:r>
            <a:br>
              <a:rPr lang="en-US" sz="1800" dirty="0" smtClean="0"/>
            </a:br>
            <a:r>
              <a:rPr lang="en-US" sz="1800" dirty="0" smtClean="0"/>
              <a:t>print(</a:t>
            </a:r>
            <a:r>
              <a:rPr lang="en-US" sz="1800" dirty="0" err="1" smtClean="0"/>
              <a:t>f.read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1800" b="1" dirty="0" smtClean="0"/>
              <a:t>Note:</a:t>
            </a:r>
            <a:r>
              <a:rPr lang="en-US" sz="1800" dirty="0" smtClean="0"/>
              <a:t> the "w" method will overwrite the entire file</a:t>
            </a:r>
          </a:p>
          <a:p>
            <a:pPr>
              <a:buNone/>
            </a:pPr>
            <a:endParaRPr lang="en-US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Projects and etc..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Create a New File</a:t>
            </a:r>
          </a:p>
          <a:p>
            <a:pPr>
              <a:buNone/>
            </a:pPr>
            <a:r>
              <a:rPr lang="en-US" sz="2000" dirty="0" smtClean="0"/>
              <a:t>To create a new file in Python, use the open() method, with one of the following parameters: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"x" - Create - will create a file, returns an error if the file exist</a:t>
            </a:r>
          </a:p>
          <a:p>
            <a:r>
              <a:rPr lang="en-US" sz="2000" dirty="0" smtClean="0"/>
              <a:t>"a" - Append - will create a file if the specified file does not exist</a:t>
            </a:r>
          </a:p>
          <a:p>
            <a:r>
              <a:rPr lang="en-US" sz="2000" dirty="0" smtClean="0"/>
              <a:t>"w" - Write - will create a file if the specified file does not exist</a:t>
            </a:r>
          </a:p>
          <a:p>
            <a:pPr>
              <a:buNone/>
            </a:pPr>
            <a:r>
              <a:rPr lang="en-US" sz="2000" dirty="0" smtClean="0"/>
              <a:t>f = open("myfile.txt", "x")</a:t>
            </a:r>
          </a:p>
          <a:p>
            <a:pPr>
              <a:buNone/>
            </a:pPr>
            <a:r>
              <a:rPr lang="en-US" sz="2000" dirty="0" smtClean="0"/>
              <a:t>f = open("myfile.txt", "w")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Delete a File</a:t>
            </a:r>
          </a:p>
          <a:p>
            <a:pPr>
              <a:buNone/>
            </a:pPr>
            <a:r>
              <a:rPr lang="en-US" sz="2000" dirty="0" smtClean="0"/>
              <a:t>To delete a file, you must import the OS module, and run its </a:t>
            </a:r>
            <a:r>
              <a:rPr lang="en-US" sz="2000" dirty="0" err="1" smtClean="0"/>
              <a:t>os.remove</a:t>
            </a:r>
            <a:r>
              <a:rPr lang="en-US" sz="2000" dirty="0" smtClean="0"/>
              <a:t>() function:</a:t>
            </a:r>
          </a:p>
          <a:p>
            <a:pPr>
              <a:buNone/>
            </a:pPr>
            <a:r>
              <a:rPr lang="en-US" sz="2000" dirty="0" smtClean="0"/>
              <a:t>#Remove the file demofile.txt</a:t>
            </a:r>
          </a:p>
          <a:p>
            <a:pPr>
              <a:buNone/>
            </a:pPr>
            <a:r>
              <a:rPr lang="en-US" sz="2000" dirty="0" smtClean="0"/>
              <a:t>import os</a:t>
            </a:r>
            <a:br>
              <a:rPr lang="en-US" sz="2000" dirty="0" smtClean="0"/>
            </a:br>
            <a:r>
              <a:rPr lang="en-US" sz="2000" dirty="0" err="1" smtClean="0"/>
              <a:t>os.remove</a:t>
            </a:r>
            <a:r>
              <a:rPr lang="en-US" sz="2000" dirty="0" smtClean="0"/>
              <a:t>("demofile.txt")</a:t>
            </a:r>
          </a:p>
          <a:p>
            <a:pPr>
              <a:buNone/>
            </a:pPr>
            <a:endParaRPr lang="en-US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Check if File exist</a:t>
            </a:r>
          </a:p>
          <a:p>
            <a:pPr>
              <a:buNone/>
            </a:pPr>
            <a:r>
              <a:rPr lang="en-US" sz="1800" dirty="0" smtClean="0"/>
              <a:t>To avoid getting an error, you might want to check if the file exists before you try to delete it:</a:t>
            </a:r>
          </a:p>
          <a:p>
            <a:pPr>
              <a:buNone/>
            </a:pPr>
            <a:r>
              <a:rPr lang="en-US" sz="1800" dirty="0" smtClean="0"/>
              <a:t>#Check if file exists, </a:t>
            </a:r>
            <a:r>
              <a:rPr lang="en-US" sz="1800" i="1" dirty="0" smtClean="0"/>
              <a:t>then</a:t>
            </a:r>
            <a:r>
              <a:rPr lang="en-US" sz="1800" dirty="0" smtClean="0"/>
              <a:t> delete it:</a:t>
            </a:r>
          </a:p>
          <a:p>
            <a:pPr>
              <a:buNone/>
            </a:pPr>
            <a:r>
              <a:rPr lang="en-US" sz="1800" dirty="0" smtClean="0"/>
              <a:t>import os</a:t>
            </a:r>
          </a:p>
          <a:p>
            <a:pPr>
              <a:buNone/>
            </a:pPr>
            <a:r>
              <a:rPr lang="en-US" sz="1800" dirty="0" smtClean="0"/>
              <a:t>if </a:t>
            </a:r>
            <a:r>
              <a:rPr lang="en-US" sz="1800" dirty="0" err="1" smtClean="0"/>
              <a:t>os.path.exists</a:t>
            </a:r>
            <a:r>
              <a:rPr lang="en-US" sz="1800" dirty="0" smtClean="0"/>
              <a:t>("demofile.txt"):</a:t>
            </a:r>
            <a:br>
              <a:rPr lang="en-US" sz="1800" dirty="0" smtClean="0"/>
            </a:br>
            <a:r>
              <a:rPr lang="en-US" sz="1800" dirty="0" smtClean="0"/>
              <a:t>  </a:t>
            </a:r>
            <a:r>
              <a:rPr lang="en-US" sz="1800" dirty="0" err="1" smtClean="0"/>
              <a:t>os.remove</a:t>
            </a:r>
            <a:r>
              <a:rPr lang="en-US" sz="1800" dirty="0" smtClean="0"/>
              <a:t>("demofile.txt")</a:t>
            </a:r>
          </a:p>
          <a:p>
            <a:pPr>
              <a:buNone/>
            </a:pPr>
            <a:r>
              <a:rPr lang="en-US" sz="1800" dirty="0" smtClean="0"/>
              <a:t>else:</a:t>
            </a:r>
            <a:br>
              <a:rPr lang="en-US" sz="1800" dirty="0" smtClean="0"/>
            </a:br>
            <a:r>
              <a:rPr lang="en-US" sz="1800" dirty="0" smtClean="0"/>
              <a:t>  print("The file does not exist")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Delete Folder</a:t>
            </a:r>
          </a:p>
          <a:p>
            <a:pPr>
              <a:buNone/>
            </a:pPr>
            <a:r>
              <a:rPr lang="en-US" sz="1800" dirty="0" smtClean="0"/>
              <a:t>To delete an entire folder, use the </a:t>
            </a:r>
            <a:r>
              <a:rPr lang="en-US" sz="1800" dirty="0" err="1" smtClean="0"/>
              <a:t>os.rmdir</a:t>
            </a:r>
            <a:r>
              <a:rPr lang="en-US" sz="1800" dirty="0" smtClean="0"/>
              <a:t>() method:</a:t>
            </a:r>
          </a:p>
          <a:p>
            <a:pPr>
              <a:buNone/>
            </a:pPr>
            <a:r>
              <a:rPr lang="en-US" sz="1800" dirty="0" smtClean="0"/>
              <a:t>#Remove the folder "</a:t>
            </a:r>
            <a:r>
              <a:rPr lang="en-US" sz="1800" dirty="0" err="1" smtClean="0"/>
              <a:t>myfolder</a:t>
            </a:r>
            <a:r>
              <a:rPr lang="en-US" sz="1800" dirty="0" smtClean="0"/>
              <a:t>":</a:t>
            </a:r>
          </a:p>
          <a:p>
            <a:pPr>
              <a:buNone/>
            </a:pPr>
            <a:r>
              <a:rPr lang="en-US" sz="1800" dirty="0" smtClean="0"/>
              <a:t>import os</a:t>
            </a:r>
          </a:p>
          <a:p>
            <a:pPr>
              <a:buNone/>
            </a:pPr>
            <a:r>
              <a:rPr lang="en-US" sz="1800" dirty="0" err="1" smtClean="0"/>
              <a:t>os.rmdir</a:t>
            </a:r>
            <a:r>
              <a:rPr lang="en-US" sz="1800" dirty="0" smtClean="0"/>
              <a:t>("</a:t>
            </a:r>
            <a:r>
              <a:rPr lang="en-US" sz="1800" dirty="0" err="1" smtClean="0"/>
              <a:t>myfolder</a:t>
            </a:r>
            <a:r>
              <a:rPr lang="en-US" sz="1800" dirty="0" smtClean="0"/>
              <a:t>")</a:t>
            </a:r>
          </a:p>
          <a:p>
            <a:pPr>
              <a:buNone/>
            </a:pPr>
            <a:r>
              <a:rPr lang="en-US" sz="1800" b="1" dirty="0" smtClean="0"/>
              <a:t>Note:</a:t>
            </a:r>
            <a:r>
              <a:rPr lang="en-US" sz="1800" dirty="0" smtClean="0"/>
              <a:t> You can only remove </a:t>
            </a:r>
            <a:r>
              <a:rPr lang="en-US" sz="1800" i="1" dirty="0" smtClean="0"/>
              <a:t>empty</a:t>
            </a:r>
            <a:r>
              <a:rPr lang="en-US" sz="1800" dirty="0" smtClean="0"/>
              <a:t> folders.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58508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File Iterate: </a:t>
            </a:r>
          </a:p>
          <a:p>
            <a:pPr algn="just">
              <a:buNone/>
            </a:pPr>
            <a:r>
              <a:rPr lang="en-US" sz="2400" dirty="0" smtClean="0"/>
              <a:t>The file object has an inbuilt iterate. The following program reads the given file line by line until</a:t>
            </a:r>
          </a:p>
          <a:p>
            <a:pPr algn="just">
              <a:buNone/>
            </a:pPr>
            <a:r>
              <a:rPr lang="en-US" sz="2400" dirty="0" err="1" smtClean="0"/>
              <a:t>StopIteration</a:t>
            </a:r>
            <a:r>
              <a:rPr lang="en-US" sz="2400" dirty="0" smtClean="0"/>
              <a:t> is raised, i.e. the end of the file is reached.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f=open("</a:t>
            </a:r>
            <a:r>
              <a:rPr lang="en-US" sz="2400" dirty="0" err="1" smtClean="0"/>
              <a:t>myfiledemo.txt","r</a:t>
            </a:r>
            <a:r>
              <a:rPr lang="en-US" sz="2400" dirty="0" smtClean="0"/>
              <a:t>")</a:t>
            </a:r>
          </a:p>
          <a:p>
            <a:pPr algn="just">
              <a:buNone/>
            </a:pPr>
            <a:r>
              <a:rPr lang="en-US" sz="2400" dirty="0" smtClean="0"/>
              <a:t>while True:</a:t>
            </a:r>
          </a:p>
          <a:p>
            <a:pPr algn="just">
              <a:buNone/>
            </a:pPr>
            <a:r>
              <a:rPr lang="en-US" sz="2400" dirty="0" smtClean="0"/>
              <a:t>        try:</a:t>
            </a:r>
          </a:p>
          <a:p>
            <a:pPr algn="just">
              <a:buNone/>
            </a:pPr>
            <a:r>
              <a:rPr lang="en-US" sz="2400" dirty="0" smtClean="0"/>
              <a:t>            line=next(f)</a:t>
            </a:r>
          </a:p>
          <a:p>
            <a:pPr algn="just">
              <a:buNone/>
            </a:pPr>
            <a:r>
              <a:rPr lang="en-US" sz="2400" dirty="0" smtClean="0"/>
              <a:t>            print (line)</a:t>
            </a:r>
          </a:p>
          <a:p>
            <a:pPr algn="just">
              <a:buNone/>
            </a:pPr>
            <a:r>
              <a:rPr lang="en-US" sz="2400" dirty="0" smtClean="0"/>
              <a:t>        except </a:t>
            </a:r>
            <a:r>
              <a:rPr lang="en-US" sz="2400" dirty="0" err="1" smtClean="0"/>
              <a:t>StopIteration</a:t>
            </a:r>
            <a:r>
              <a:rPr lang="en-US" sz="2400" dirty="0" smtClean="0"/>
              <a:t>:</a:t>
            </a:r>
          </a:p>
          <a:p>
            <a:pPr algn="just">
              <a:buNone/>
            </a:pPr>
            <a:r>
              <a:rPr lang="en-US" sz="2400" dirty="0" smtClean="0"/>
              <a:t>            break</a:t>
            </a:r>
          </a:p>
          <a:p>
            <a:pPr algn="just">
              <a:buNone/>
            </a:pPr>
            <a:r>
              <a:rPr lang="en-US" sz="2400" dirty="0" smtClean="0"/>
              <a:t>f.close()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and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4"/>
            <a:ext cx="12192000" cy="36310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#seek() method : To read or write at a specific position, use the seek() function to</a:t>
            </a:r>
          </a:p>
          <a:p>
            <a:pPr algn="just">
              <a:buNone/>
            </a:pPr>
            <a:r>
              <a:rPr lang="en-US" sz="2400" dirty="0" smtClean="0"/>
              <a:t>set the current read/write position.</a:t>
            </a:r>
          </a:p>
          <a:p>
            <a:pPr algn="just">
              <a:buNone/>
            </a:pPr>
            <a:r>
              <a:rPr lang="en-US" sz="2400" b="1" dirty="0" err="1" smtClean="0"/>
              <a:t>f.seek</a:t>
            </a:r>
            <a:r>
              <a:rPr lang="en-US" sz="2400" b="1" dirty="0" smtClean="0"/>
              <a:t>(offset, from)</a:t>
            </a:r>
          </a:p>
          <a:p>
            <a:pPr algn="just">
              <a:buNone/>
            </a:pPr>
            <a:r>
              <a:rPr lang="en-US" sz="2400" dirty="0" smtClean="0"/>
              <a:t>Here, the from parameter takes the following values:</a:t>
            </a:r>
          </a:p>
          <a:p>
            <a:pPr algn="just">
              <a:buNone/>
            </a:pPr>
            <a:r>
              <a:rPr lang="en-US" sz="2400" dirty="0" smtClean="0"/>
              <a:t>0 : offset calculated from the beginning</a:t>
            </a:r>
          </a:p>
          <a:p>
            <a:pPr algn="just">
              <a:buNone/>
            </a:pPr>
            <a:r>
              <a:rPr lang="en-US" sz="2400" dirty="0" smtClean="0"/>
              <a:t>1 : offset calculated from the current position</a:t>
            </a:r>
          </a:p>
          <a:p>
            <a:pPr algn="just">
              <a:buNone/>
            </a:pPr>
            <a:r>
              <a:rPr lang="en-US" sz="2400" dirty="0" smtClean="0"/>
              <a:t>2 : offset calculated from the end</a:t>
            </a:r>
          </a:p>
          <a:p>
            <a:pPr algn="just">
              <a:buNone/>
            </a:pPr>
            <a:r>
              <a:rPr lang="en-US" sz="2400" b="1" dirty="0" err="1" smtClean="0"/>
              <a:t>file.tell</a:t>
            </a:r>
            <a:r>
              <a:rPr lang="en-US" sz="2400" b="1" dirty="0" smtClean="0"/>
              <a:t>() </a:t>
            </a:r>
            <a:r>
              <a:rPr lang="en-US" sz="2400" dirty="0" smtClean="0"/>
              <a:t>- Returns the file's current position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65844" y="2372140"/>
            <a:ext cx="5327374" cy="42473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f=open("</a:t>
            </a:r>
            <a:r>
              <a:rPr lang="en-US" dirty="0" err="1" smtClean="0"/>
              <a:t>myfiledemo.txt","r</a:t>
            </a:r>
            <a:r>
              <a:rPr lang="en-US" dirty="0" smtClean="0"/>
              <a:t>+")</a:t>
            </a:r>
          </a:p>
          <a:p>
            <a:r>
              <a:rPr lang="en-US" dirty="0" err="1" smtClean="0"/>
              <a:t>f.seek</a:t>
            </a:r>
            <a:r>
              <a:rPr lang="en-US" dirty="0" smtClean="0"/>
              <a:t>(6,0)</a:t>
            </a:r>
          </a:p>
          <a:p>
            <a:r>
              <a:rPr lang="en-US" dirty="0" err="1" smtClean="0"/>
              <a:t>currposition</a:t>
            </a:r>
            <a:r>
              <a:rPr lang="en-US" dirty="0" smtClean="0"/>
              <a:t> = </a:t>
            </a:r>
            <a:r>
              <a:rPr lang="en-US" dirty="0" err="1" smtClean="0"/>
              <a:t>f.tell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print('current </a:t>
            </a:r>
            <a:r>
              <a:rPr lang="en-US" dirty="0" err="1" smtClean="0"/>
              <a:t>position',currposition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lines=</a:t>
            </a:r>
            <a:r>
              <a:rPr lang="en-US" dirty="0" err="1" smtClean="0"/>
              <a:t>f.readlines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line in lines:</a:t>
            </a:r>
          </a:p>
          <a:p>
            <a:r>
              <a:rPr lang="en-US" dirty="0" smtClean="0"/>
              <a:t>    print(line)</a:t>
            </a:r>
          </a:p>
          <a:p>
            <a:r>
              <a:rPr lang="en-US" dirty="0" smtClean="0"/>
              <a:t>    print('position after every line', </a:t>
            </a:r>
            <a:r>
              <a:rPr lang="en-US" dirty="0" err="1" smtClean="0"/>
              <a:t>f.tell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f.close()</a:t>
            </a:r>
          </a:p>
          <a:p>
            <a:endParaRPr lang="en-US" dirty="0" smtClean="0"/>
          </a:p>
          <a:p>
            <a:r>
              <a:rPr lang="en-US" dirty="0" smtClean="0"/>
              <a:t>f=open("</a:t>
            </a:r>
            <a:r>
              <a:rPr lang="en-US" dirty="0" err="1" smtClean="0"/>
              <a:t>myfile.txt","r</a:t>
            </a:r>
            <a:r>
              <a:rPr lang="en-US" dirty="0" smtClean="0"/>
              <a:t>+")</a:t>
            </a:r>
          </a:p>
          <a:p>
            <a:r>
              <a:rPr lang="en-US" dirty="0" err="1" smtClean="0"/>
              <a:t>f.seek</a:t>
            </a:r>
            <a:r>
              <a:rPr lang="en-US" dirty="0" smtClean="0"/>
              <a:t>(6,0)</a:t>
            </a:r>
          </a:p>
          <a:p>
            <a:r>
              <a:rPr lang="en-US" dirty="0" smtClean="0"/>
              <a:t>content=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print(content)</a:t>
            </a:r>
          </a:p>
          <a:p>
            <a:r>
              <a:rPr lang="en-US" dirty="0" smtClean="0"/>
              <a:t>f.close()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a </a:t>
            </a:r>
            <a:r>
              <a:rPr lang="en-IN" sz="2100" dirty="0" smtClean="0"/>
              <a:t>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Python</a:t>
            </a:r>
          </a:p>
          <a:p>
            <a:pPr algn="just"/>
            <a:r>
              <a:rPr lang="en-IN" dirty="0" smtClean="0"/>
              <a:t>Installation of Python and getting started with python</a:t>
            </a:r>
          </a:p>
          <a:p>
            <a:pPr algn="just"/>
            <a:r>
              <a:rPr lang="en-IN" dirty="0" smtClean="0"/>
              <a:t>Introduction to IDE and Installation of Anaconda</a:t>
            </a:r>
          </a:p>
          <a:p>
            <a:pPr algn="just"/>
            <a:r>
              <a:rPr lang="en-IN" dirty="0" smtClean="0"/>
              <a:t>Building Blocks of Python </a:t>
            </a:r>
          </a:p>
          <a:p>
            <a:pPr algn="just"/>
            <a:r>
              <a:rPr lang="en-IN" dirty="0" smtClean="0"/>
              <a:t>Object Orientation</a:t>
            </a:r>
          </a:p>
          <a:p>
            <a:pPr algn="just"/>
            <a:r>
              <a:rPr lang="en-IN" b="1" dirty="0" smtClean="0"/>
              <a:t>File Management Operations</a:t>
            </a:r>
          </a:p>
          <a:p>
            <a:pPr algn="just"/>
            <a:r>
              <a:rPr lang="en-IN" dirty="0" smtClean="0"/>
              <a:t>GUI</a:t>
            </a:r>
          </a:p>
          <a:p>
            <a:pPr algn="just"/>
            <a:r>
              <a:rPr lang="en-IN" dirty="0" smtClean="0"/>
              <a:t>Exception Handling</a:t>
            </a:r>
          </a:p>
          <a:p>
            <a:pPr algn="just"/>
            <a:r>
              <a:rPr lang="en-IN" dirty="0" smtClean="0"/>
              <a:t>Database Interaction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 smtClean="0"/>
              <a:t>File Management / Operations – Using Python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Introduction to File Management</a:t>
            </a:r>
          </a:p>
          <a:p>
            <a:pPr algn="just"/>
            <a:r>
              <a:rPr lang="en-US" dirty="0" smtClean="0"/>
              <a:t>File Management Options for Python</a:t>
            </a:r>
          </a:p>
          <a:p>
            <a:pPr algn="just"/>
            <a:r>
              <a:rPr lang="en-US" dirty="0" smtClean="0"/>
              <a:t>Python and File Operations</a:t>
            </a:r>
          </a:p>
          <a:p>
            <a:pPr algn="just"/>
            <a:r>
              <a:rPr lang="en-US" dirty="0" smtClean="0"/>
              <a:t>Examples refer to Programs under Anaconda File Explorer, 15-FileManagement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1100</Words>
  <Application>Microsoft Office PowerPoint</Application>
  <PresentationFormat>Custom</PresentationFormat>
  <Paragraphs>252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File Management / Operations – Using Python</vt:lpstr>
      <vt:lpstr>Introduction to File Management</vt:lpstr>
      <vt:lpstr>Introduction to File Management</vt:lpstr>
      <vt:lpstr>Introduction to File Management</vt:lpstr>
      <vt:lpstr>File Management Options for Python</vt:lpstr>
      <vt:lpstr>File Management Options for Python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Python and File Operations</vt:lpstr>
      <vt:lpstr>Why Us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127</cp:revision>
  <dcterms:created xsi:type="dcterms:W3CDTF">2018-01-28T06:02:15Z</dcterms:created>
  <dcterms:modified xsi:type="dcterms:W3CDTF">2020-02-19T16:57:10Z</dcterms:modified>
</cp:coreProperties>
</file>