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2" r:id="rId4"/>
    <p:sldId id="497" r:id="rId5"/>
    <p:sldId id="481" r:id="rId6"/>
    <p:sldId id="478" r:id="rId7"/>
    <p:sldId id="479" r:id="rId8"/>
    <p:sldId id="480" r:id="rId9"/>
    <p:sldId id="482" r:id="rId10"/>
    <p:sldId id="484" r:id="rId11"/>
    <p:sldId id="498" r:id="rId12"/>
    <p:sldId id="500" r:id="rId13"/>
    <p:sldId id="501" r:id="rId14"/>
    <p:sldId id="499" r:id="rId15"/>
    <p:sldId id="502" r:id="rId16"/>
    <p:sldId id="503" r:id="rId17"/>
    <p:sldId id="4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19/06/spring-boot-angular-8-crud-part-1-develop-springboot-crud-rest-api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9565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b="1" dirty="0"/>
              <a:t>Crash course on</a:t>
            </a:r>
            <a:br>
              <a:rPr lang="en-IN" sz="3200" b="1" dirty="0"/>
            </a:br>
            <a:r>
              <a:rPr lang="en-IN" sz="3200" b="1" dirty="0" err="1"/>
              <a:t>Fullstack</a:t>
            </a:r>
            <a:r>
              <a:rPr lang="en-IN" sz="3200" b="1" dirty="0"/>
              <a:t> Web Application Development</a:t>
            </a:r>
            <a:br>
              <a:rPr lang="en-IN" sz="3200" b="1" dirty="0"/>
            </a:br>
            <a:r>
              <a:rPr lang="en-IN" sz="3200" b="1" dirty="0"/>
              <a:t>using </a:t>
            </a:r>
            <a:r>
              <a:rPr lang="en-IN" sz="3200" b="1" dirty="0" err="1"/>
              <a:t>Angular,Spring</a:t>
            </a:r>
            <a:r>
              <a:rPr lang="en-IN" sz="3200" b="1" dirty="0"/>
              <a:t> Boot and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9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2D30-C374-400D-A523-79B4B93E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10" y="54685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r>
              <a:rPr lang="en-US" dirty="0"/>
              <a:t>Service Oriented Architecture (SOA)</a:t>
            </a:r>
          </a:p>
          <a:p>
            <a:r>
              <a:rPr lang="en-US" dirty="0"/>
              <a:t>Model View Controller (MVC)</a:t>
            </a:r>
          </a:p>
          <a:p>
            <a:r>
              <a:rPr lang="en-US" dirty="0"/>
              <a:t>Single Page Applications (SPA)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Serverless Architecture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8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Registration – Home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8A390-0A9B-4C65-9C46-85360D62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B50EA-876B-4584-B01D-C49368FF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98"/>
            <a:ext cx="10417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Registration – Add Employee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8A390-0A9B-4C65-9C46-85360D62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55C67-1C20-4FED-859A-2A7B1EC0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863"/>
            <a:ext cx="10709635" cy="51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8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Registration – List Employee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8A390-0A9B-4C65-9C46-85360D62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445A1-E300-4455-83BA-F055AC34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 descr="Image result for architecture angular 8 spring boot crud example">
            <a:extLst>
              <a:ext uri="{FF2B5EF4-FFF2-40B4-BE49-F238E27FC236}">
                <a16:creationId xmlns:a16="http://schemas.microsoft.com/office/drawing/2014/main" id="{077B5B9B-393A-4FBC-8E6E-66DDADD8D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8" y="1825625"/>
            <a:ext cx="10114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6062-C253-4CD6-94D4-36C42752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backend application using Spring Boot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https://start.spring.io/</a:t>
            </a:r>
            <a:r>
              <a:rPr lang="en-US" dirty="0"/>
              <a:t> to create project structure</a:t>
            </a:r>
          </a:p>
          <a:p>
            <a:pPr lvl="1"/>
            <a:r>
              <a:rPr lang="en-US" dirty="0"/>
              <a:t>Download the project structure and import as maven project</a:t>
            </a:r>
          </a:p>
          <a:p>
            <a:pPr lvl="1"/>
            <a:r>
              <a:rPr lang="en-US" dirty="0"/>
              <a:t>Create Download the project structure and import as maven project</a:t>
            </a:r>
          </a:p>
          <a:p>
            <a:pPr lvl="1"/>
            <a:r>
              <a:rPr lang="en-US" dirty="0"/>
              <a:t>Create employee entity</a:t>
            </a:r>
          </a:p>
          <a:p>
            <a:pPr lvl="1"/>
            <a:r>
              <a:rPr lang="en-US" dirty="0"/>
              <a:t>Create Employee Rest Controller</a:t>
            </a:r>
          </a:p>
          <a:p>
            <a:pPr lvl="1"/>
            <a:r>
              <a:rPr lang="en-US" dirty="0"/>
              <a:t>Create Service End points for CRUD operation</a:t>
            </a:r>
          </a:p>
          <a:p>
            <a:pPr lvl="1"/>
            <a:r>
              <a:rPr lang="en-US" dirty="0"/>
              <a:t>Test backend using Postman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2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6062-C253-4CD6-94D4-36C42752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 Create frontend application using Angular 8 </a:t>
            </a:r>
          </a:p>
          <a:p>
            <a:pPr lvl="1"/>
            <a:r>
              <a:rPr lang="en-US" dirty="0"/>
              <a:t>Create angular project using Angular CLI</a:t>
            </a:r>
          </a:p>
          <a:p>
            <a:pPr lvl="1"/>
            <a:r>
              <a:rPr lang="en-US" dirty="0"/>
              <a:t>Create following components</a:t>
            </a:r>
          </a:p>
          <a:p>
            <a:pPr lvl="2"/>
            <a:r>
              <a:rPr lang="en-US" dirty="0"/>
              <a:t>create-employee</a:t>
            </a:r>
          </a:p>
          <a:p>
            <a:pPr lvl="2"/>
            <a:r>
              <a:rPr lang="en-US" dirty="0"/>
              <a:t>employee-details</a:t>
            </a:r>
          </a:p>
          <a:p>
            <a:pPr lvl="2"/>
            <a:r>
              <a:rPr lang="en-US" dirty="0"/>
              <a:t>employee-list</a:t>
            </a:r>
          </a:p>
          <a:p>
            <a:pPr lvl="2"/>
            <a:r>
              <a:rPr lang="en-US" dirty="0"/>
              <a:t>update-employee</a:t>
            </a:r>
          </a:p>
          <a:p>
            <a:pPr lvl="1"/>
            <a:r>
              <a:rPr lang="en-US" dirty="0"/>
              <a:t>Create model</a:t>
            </a:r>
          </a:p>
          <a:p>
            <a:pPr lvl="2"/>
            <a:r>
              <a:rPr lang="en-US" dirty="0"/>
              <a:t>Employees</a:t>
            </a:r>
          </a:p>
          <a:p>
            <a:pPr lvl="1"/>
            <a:r>
              <a:rPr lang="en-US" dirty="0"/>
              <a:t>Create service</a:t>
            </a:r>
          </a:p>
          <a:p>
            <a:pPr lvl="2"/>
            <a:r>
              <a:rPr lang="en-US" dirty="0" err="1"/>
              <a:t>Employeeservice</a:t>
            </a:r>
            <a:endParaRPr lang="en-US" dirty="0"/>
          </a:p>
          <a:p>
            <a:pPr lvl="1"/>
            <a:r>
              <a:rPr lang="en-US" dirty="0"/>
              <a:t>End to end testing</a:t>
            </a:r>
          </a:p>
          <a:p>
            <a:pPr lvl="1"/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https://www.javaguides.net/2019/06/spring-boot-angular-8-crud-part-1-develop-springboot-crud-rest-apis.html</a:t>
            </a: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Happy Coding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Started </a:t>
            </a:r>
            <a:r>
              <a:rPr lang="en-IN" dirty="0" err="1"/>
              <a:t>Kaushalya</a:t>
            </a:r>
            <a:r>
              <a:rPr lang="en-IN" dirty="0"/>
              <a:t> Technologies an </a:t>
            </a:r>
            <a:r>
              <a:rPr lang="en-IN" dirty="0" err="1"/>
              <a:t>EduTechnology</a:t>
            </a:r>
            <a:r>
              <a:rPr lang="en-IN" dirty="0"/>
              <a:t> company in 2017</a:t>
            </a:r>
          </a:p>
          <a:p>
            <a:r>
              <a:rPr lang="en-IN" dirty="0"/>
              <a:t>Currently into Corporate </a:t>
            </a:r>
            <a:r>
              <a:rPr lang="en-IN" dirty="0" err="1"/>
              <a:t>training,consultancy</a:t>
            </a:r>
            <a:r>
              <a:rPr lang="en-IN" dirty="0"/>
              <a:t> and application development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Java,Python,Data</a:t>
            </a:r>
            <a:r>
              <a:rPr lang="en-IN" dirty="0"/>
              <a:t> </a:t>
            </a:r>
            <a:r>
              <a:rPr lang="en-IN" dirty="0" err="1"/>
              <a:t>Sciences,Web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Fullstack</a:t>
            </a:r>
            <a:r>
              <a:rPr lang="en-IN" dirty="0"/>
              <a:t> Web Application </a:t>
            </a:r>
            <a:r>
              <a:rPr lang="en-IN" dirty="0" err="1"/>
              <a:t>Develoment</a:t>
            </a:r>
            <a:endParaRPr lang="en-IN" dirty="0"/>
          </a:p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web application</a:t>
            </a:r>
          </a:p>
          <a:p>
            <a:r>
              <a:rPr lang="en-IN" dirty="0"/>
              <a:t>Demonstration of </a:t>
            </a:r>
            <a:r>
              <a:rPr lang="en-IN" dirty="0" err="1"/>
              <a:t>Fullstack</a:t>
            </a:r>
            <a:r>
              <a:rPr lang="en-IN" dirty="0"/>
              <a:t> Web Application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</a:t>
            </a:r>
            <a:r>
              <a:rPr lang="en-IN" dirty="0" err="1"/>
              <a:t>Fullstack</a:t>
            </a:r>
            <a:r>
              <a:rPr lang="en-IN" dirty="0"/>
              <a:t> 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web application development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/>
            <a:r>
              <a:rPr lang="en-US" b="1" dirty="0"/>
              <a:t>Languages – HTML/CSS/Java Script/AJAX</a:t>
            </a:r>
          </a:p>
          <a:p>
            <a:pPr lvl="1"/>
            <a:r>
              <a:rPr lang="en-US" b="1" dirty="0"/>
              <a:t>Frameworks and Libraries – </a:t>
            </a:r>
            <a:r>
              <a:rPr lang="en-US" b="1" dirty="0" err="1"/>
              <a:t>Angular,React,Bootstrap,Jquery,SAAS</a:t>
            </a:r>
            <a:endParaRPr lang="en-US" b="1" dirty="0"/>
          </a:p>
          <a:p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/>
            <a:r>
              <a:rPr lang="en-US" b="1" dirty="0"/>
              <a:t>Languages – PHP/C++/Java/Python/JavaScript-Node.js</a:t>
            </a:r>
          </a:p>
          <a:p>
            <a:pPr lvl="1"/>
            <a:r>
              <a:rPr lang="en-US" b="1" dirty="0"/>
              <a:t>Frameworks and Libraries – </a:t>
            </a:r>
            <a:r>
              <a:rPr lang="en-US" b="1" dirty="0" err="1"/>
              <a:t>Express,Django,Rails,Laravel,Spring</a:t>
            </a:r>
            <a:endParaRPr lang="en-US" b="1" dirty="0"/>
          </a:p>
          <a:p>
            <a:pPr lvl="1"/>
            <a:r>
              <a:rPr lang="en-US" b="1" dirty="0"/>
              <a:t>Database – </a:t>
            </a:r>
            <a:r>
              <a:rPr lang="en-US" b="1" dirty="0" err="1"/>
              <a:t>Oracle,MySQL,MongoDB,MSSQL,PostgreSQL</a:t>
            </a:r>
            <a:endParaRPr lang="en-US" b="1" dirty="0"/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Popular Stacks</a:t>
            </a:r>
          </a:p>
          <a:p>
            <a:pPr lvl="1"/>
            <a:r>
              <a:rPr lang="en-US" b="1" dirty="0"/>
              <a:t>MEAN (</a:t>
            </a:r>
            <a:r>
              <a:rPr lang="en-US" b="1" dirty="0" err="1"/>
              <a:t>Mongo,Express,Angular,Node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MERN (</a:t>
            </a:r>
            <a:r>
              <a:rPr lang="en-US" b="1" dirty="0" err="1"/>
              <a:t>Mongo,Express,React,Node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Django (</a:t>
            </a:r>
            <a:r>
              <a:rPr lang="en-US" b="1" dirty="0" err="1"/>
              <a:t>Django,Python,MySQL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Rails or Ruby on Rails (</a:t>
            </a:r>
            <a:r>
              <a:rPr lang="en-US" b="1" dirty="0" err="1"/>
              <a:t>Ruby,PHP,MySQL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LAMP (</a:t>
            </a:r>
            <a:r>
              <a:rPr lang="en-US" b="1" dirty="0" err="1"/>
              <a:t>Linux,Apache,MySQL,PHP</a:t>
            </a:r>
            <a:r>
              <a:rPr lang="en-US" b="1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Hybrid Stacks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Angular,Java,Spring</a:t>
            </a:r>
            <a:endParaRPr lang="en-US" sz="2400" b="1" dirty="0"/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React,Java,Spring</a:t>
            </a:r>
            <a:endParaRPr lang="en-US" sz="2400" b="1" dirty="0"/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Angular,Python,Django</a:t>
            </a:r>
            <a:endParaRPr lang="en-US" sz="2400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full 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Understand customer need and develop  a use case</a:t>
            </a:r>
          </a:p>
          <a:p>
            <a:r>
              <a:rPr lang="en-US" sz="2400" b="1" dirty="0"/>
              <a:t>Convert use case into wire frame and user interface</a:t>
            </a:r>
          </a:p>
          <a:p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r>
              <a:rPr lang="en-US" sz="2400" b="1" dirty="0"/>
              <a:t>Develop front end code</a:t>
            </a:r>
          </a:p>
          <a:p>
            <a:r>
              <a:rPr lang="en-US" sz="2400" b="1" dirty="0"/>
              <a:t>Understand project architecture and implement relevant design pattern.</a:t>
            </a:r>
          </a:p>
          <a:p>
            <a:r>
              <a:rPr lang="en-US" sz="2400" b="1" dirty="0"/>
              <a:t>Develop web services for backend integration</a:t>
            </a:r>
          </a:p>
          <a:p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Unit and integration testing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0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514</Words>
  <Application>Microsoft Office PowerPoint</Application>
  <PresentationFormat>Widescreen</PresentationFormat>
  <Paragraphs>108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Crash course on Fullstack Web Application Development using Angular,Spring Boot and MySQL</vt:lpstr>
      <vt:lpstr>Introduction</vt:lpstr>
      <vt:lpstr>Course Outline</vt:lpstr>
      <vt:lpstr>Course Objective</vt:lpstr>
      <vt:lpstr>Fullstack Web Application Development</vt:lpstr>
      <vt:lpstr>Technologies related to fullstack development</vt:lpstr>
      <vt:lpstr>Technologies related to fullstack development</vt:lpstr>
      <vt:lpstr>Fullstack Developer</vt:lpstr>
      <vt:lpstr>Key skills of a full stack developer</vt:lpstr>
      <vt:lpstr>Web Application Architecture</vt:lpstr>
      <vt:lpstr>Employee Registration – Home Page</vt:lpstr>
      <vt:lpstr>Employee Registration – Add Employee</vt:lpstr>
      <vt:lpstr>Employee Registration – List Employee</vt:lpstr>
      <vt:lpstr>Architecture</vt:lpstr>
      <vt:lpstr>Steps for Development</vt:lpstr>
      <vt:lpstr>Steps for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807</cp:revision>
  <dcterms:created xsi:type="dcterms:W3CDTF">2018-01-28T06:02:15Z</dcterms:created>
  <dcterms:modified xsi:type="dcterms:W3CDTF">2020-02-09T12:24:04Z</dcterms:modified>
</cp:coreProperties>
</file>