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62" r:id="rId4"/>
    <p:sldId id="497" r:id="rId5"/>
    <p:sldId id="359" r:id="rId6"/>
    <p:sldId id="503" r:id="rId7"/>
    <p:sldId id="504" r:id="rId8"/>
    <p:sldId id="505" r:id="rId9"/>
    <p:sldId id="506" r:id="rId10"/>
    <p:sldId id="507" r:id="rId11"/>
    <p:sldId id="508" r:id="rId12"/>
    <p:sldId id="509" r:id="rId13"/>
    <p:sldId id="4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9" d="100"/>
          <a:sy n="79" d="100"/>
        </p:scale>
        <p:origin x="850"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21-01-2020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21-01-2020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lstStyle/>
          <a:p>
            <a:r>
              <a:rPr lang="en-IN" dirty="0"/>
              <a:t>Spring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lstStyle/>
          <a:p>
            <a:r>
              <a:rPr lang="en-IN" dirty="0"/>
              <a:t>Raghu Prasad K S</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Advantages of Spring Framework</a:t>
            </a:r>
            <a:br>
              <a:rPr lang="en-US" dirty="0"/>
            </a:br>
            <a:endParaRPr lang="en-US"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3) Easy to test</a:t>
            </a:r>
          </a:p>
          <a:p>
            <a:r>
              <a:rPr lang="en-US" dirty="0"/>
              <a:t>The Dependency Injection makes easier to test the application. The EJB or Struts application require server to run the application but Spring framework doesn't require server.</a:t>
            </a:r>
          </a:p>
          <a:p>
            <a:r>
              <a:rPr lang="en-US" dirty="0"/>
              <a:t>4) Lightweight</a:t>
            </a:r>
          </a:p>
          <a:p>
            <a:r>
              <a:rPr lang="en-US" dirty="0"/>
              <a:t>Spring framework is lightweight because of its POJO implementation. The Spring Framework doesn't force the programmer to inherit any class or implement any interface. That is why it is said non-invasive.</a:t>
            </a:r>
          </a:p>
          <a:p>
            <a:r>
              <a:rPr lang="en-US" dirty="0"/>
              <a:t>5) Fast Development</a:t>
            </a:r>
          </a:p>
          <a:p>
            <a:r>
              <a:rPr lang="en-US" dirty="0"/>
              <a:t>The Dependency Injection feature of Spring Framework and it support to various frameworks makes the easy development of </a:t>
            </a:r>
            <a:r>
              <a:rPr lang="en-US" dirty="0" err="1"/>
              <a:t>JavaEE</a:t>
            </a:r>
            <a:r>
              <a:rPr lang="en-US" dirty="0"/>
              <a:t> application.</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1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Advantages of Spring Framework</a:t>
            </a:r>
            <a:br>
              <a:rPr lang="en-US" dirty="0"/>
            </a:br>
            <a:endParaRPr lang="en-US"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6) Powerful abstraction</a:t>
            </a:r>
          </a:p>
          <a:p>
            <a:r>
              <a:rPr lang="en-US" dirty="0"/>
              <a:t>It provides powerful abstraction to </a:t>
            </a:r>
            <a:r>
              <a:rPr lang="en-US" dirty="0" err="1"/>
              <a:t>JavaEE</a:t>
            </a:r>
            <a:r>
              <a:rPr lang="en-US" dirty="0"/>
              <a:t> specifications such as JMS, JDBC, JPA and JTA.</a:t>
            </a:r>
          </a:p>
          <a:p>
            <a:r>
              <a:rPr lang="en-US" dirty="0"/>
              <a:t>7) Declarative support</a:t>
            </a:r>
          </a:p>
          <a:p>
            <a:r>
              <a:rPr lang="en-US" dirty="0"/>
              <a:t>It provides declarative support for caching, validation, transactions and formatting.</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923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Spring Modules</a:t>
            </a:r>
            <a:br>
              <a:rPr lang="en-US" dirty="0"/>
            </a:br>
            <a:endParaRPr lang="en-US" dirty="0"/>
          </a:p>
        </p:txBody>
      </p:sp>
      <p:pic>
        <p:nvPicPr>
          <p:cNvPr id="4102" name="Picture 6" descr="Spring modules">
            <a:extLst>
              <a:ext uri="{FF2B5EF4-FFF2-40B4-BE49-F238E27FC236}">
                <a16:creationId xmlns:a16="http://schemas.microsoft.com/office/drawing/2014/main" id="{1FDC2167-AE87-431E-BD47-7DAE03F79F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77047" y="1825625"/>
            <a:ext cx="901754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84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marL="457200" lvl="1" indent="0" algn="ctr">
              <a:buNone/>
            </a:pPr>
            <a:r>
              <a:rPr lang="en-IN" sz="4000" b="1" dirty="0">
                <a:latin typeface="Arial" panose="020B0604020202020204" pitchFamily="34" charset="0"/>
                <a:cs typeface="Arial" panose="020B0604020202020204" pitchFamily="34" charset="0"/>
              </a:rPr>
              <a:t>Visit – </a:t>
            </a:r>
            <a:r>
              <a:rPr lang="en-IN" sz="4000" b="1" dirty="0">
                <a:latin typeface="Arial" panose="020B0604020202020204" pitchFamily="34" charset="0"/>
                <a:cs typeface="Arial" panose="020B0604020202020204" pitchFamily="34" charset="0"/>
                <a:hlinkClick r:id="rId2"/>
              </a:rPr>
              <a:t>www.kaushalya.tech</a:t>
            </a: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9845547471</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24 years of experience</a:t>
            </a:r>
          </a:p>
          <a:p>
            <a:pPr algn="just"/>
            <a:r>
              <a:rPr lang="en-IN" dirty="0"/>
              <a:t>7 years as a lecturer in Engineering College</a:t>
            </a:r>
          </a:p>
          <a:p>
            <a:pPr algn="just"/>
            <a:r>
              <a:rPr lang="en-IN" dirty="0"/>
              <a:t>17 Years into IT</a:t>
            </a:r>
          </a:p>
          <a:p>
            <a:pPr algn="just"/>
            <a:r>
              <a:rPr lang="en-IN" dirty="0"/>
              <a:t>Worked with companies like CISCO, CSC, ICICI, First Apex – NTT Data</a:t>
            </a:r>
          </a:p>
          <a:p>
            <a:pPr algn="just"/>
            <a:r>
              <a:rPr lang="en-IN" dirty="0"/>
              <a:t>Started Kaushalya Technologies an EduTechnology company in 2017</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DataSciences, Web Technologies, Java Script technologies (MEAN stack), IOT, Test Automation – Selenium, JMeter</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Spring</a:t>
            </a:r>
          </a:p>
          <a:p>
            <a:pPr algn="just"/>
            <a:r>
              <a:rPr lang="en-IN" dirty="0"/>
              <a:t>IOC and Dependency Injection</a:t>
            </a:r>
          </a:p>
          <a:p>
            <a:pPr algn="just"/>
            <a:r>
              <a:rPr lang="en-IN" dirty="0"/>
              <a:t>Advantages</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Spring</a:t>
            </a:r>
          </a:p>
          <a:p>
            <a:r>
              <a:rPr lang="en-IN" dirty="0"/>
              <a:t>Learn by coding</a:t>
            </a:r>
          </a:p>
          <a:p>
            <a:r>
              <a:rPr lang="en-IN" dirty="0"/>
              <a:t>Understand XML based configuration</a:t>
            </a:r>
          </a:p>
          <a:p>
            <a:r>
              <a:rPr lang="en-IN" dirty="0"/>
              <a:t>Understand Annotation based configuration</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Introduction to Spring</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Spring is a </a:t>
            </a:r>
            <a:r>
              <a:rPr lang="en-US" i="1" dirty="0"/>
              <a:t>lightweight</a:t>
            </a:r>
            <a:r>
              <a:rPr lang="en-US" dirty="0"/>
              <a:t> framework. It can be thought of as a </a:t>
            </a:r>
            <a:r>
              <a:rPr lang="en-US" i="1" dirty="0"/>
              <a:t>framework of frameworks</a:t>
            </a:r>
            <a:r>
              <a:rPr lang="en-US" dirty="0"/>
              <a:t> because it provides support to various frameworks such as Struts, Hibernate, Tapestry, EJB, JSF etc. The framework, in broader sense, can be defined as a structure where we find solution of the various technical problems.</a:t>
            </a:r>
          </a:p>
          <a:p>
            <a:r>
              <a:rPr lang="en-US" dirty="0"/>
              <a:t>The Spring framework comprises several modules such as IOC, AOP, DAO, Context, ORM, WEB MVC etc.</a:t>
            </a:r>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Inversion Of Control (IOC) and Dependency Injection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These are the design patterns that are used to remove dependency from the programming code. They make the code easier to test and maintain.</a:t>
            </a:r>
          </a:p>
          <a:p>
            <a:r>
              <a:rPr lang="en-US" b="1" dirty="0"/>
              <a:t>class</a:t>
            </a:r>
            <a:r>
              <a:rPr lang="en-US" dirty="0"/>
              <a:t> Employee{  </a:t>
            </a:r>
          </a:p>
          <a:p>
            <a:r>
              <a:rPr lang="en-US" dirty="0"/>
              <a:t>Address </a:t>
            </a:r>
            <a:r>
              <a:rPr lang="en-US" dirty="0" err="1"/>
              <a:t>address</a:t>
            </a:r>
            <a:r>
              <a:rPr lang="en-US" dirty="0"/>
              <a:t>;  </a:t>
            </a:r>
          </a:p>
          <a:p>
            <a:r>
              <a:rPr lang="en-US" dirty="0"/>
              <a:t>Employee(){  </a:t>
            </a:r>
          </a:p>
          <a:p>
            <a:r>
              <a:rPr lang="en-US" dirty="0"/>
              <a:t>address=</a:t>
            </a:r>
            <a:r>
              <a:rPr lang="en-US" b="1" dirty="0"/>
              <a:t>new</a:t>
            </a:r>
            <a:r>
              <a:rPr lang="en-US" dirty="0"/>
              <a:t> Address();  }  }  </a:t>
            </a:r>
          </a:p>
          <a:p>
            <a:r>
              <a:rPr lang="en-US" dirty="0"/>
              <a:t>In such case, there is dependency between the Employee and Address (tight coupling). In the Inversion of Control scenario, we do this something like this:</a:t>
            </a:r>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434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Inversion Of Control (IOC) and Dependency Injection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b="1" dirty="0"/>
              <a:t>class</a:t>
            </a:r>
            <a:r>
              <a:rPr lang="en-US" dirty="0"/>
              <a:t> Employee{  </a:t>
            </a:r>
          </a:p>
          <a:p>
            <a:r>
              <a:rPr lang="en-US" dirty="0"/>
              <a:t>Address </a:t>
            </a:r>
            <a:r>
              <a:rPr lang="en-US" dirty="0" err="1"/>
              <a:t>address</a:t>
            </a:r>
            <a:r>
              <a:rPr lang="en-US" dirty="0"/>
              <a:t>;  </a:t>
            </a:r>
          </a:p>
          <a:p>
            <a:r>
              <a:rPr lang="en-US" dirty="0"/>
              <a:t>Employee(Address address){  </a:t>
            </a:r>
          </a:p>
          <a:p>
            <a:r>
              <a:rPr lang="en-US" b="1" dirty="0" err="1"/>
              <a:t>this</a:t>
            </a:r>
            <a:r>
              <a:rPr lang="en-US" dirty="0" err="1"/>
              <a:t>.address</a:t>
            </a:r>
            <a:r>
              <a:rPr lang="en-US" dirty="0"/>
              <a:t>=address;  }  }  </a:t>
            </a:r>
          </a:p>
          <a:p>
            <a:r>
              <a:rPr lang="en-US" dirty="0"/>
              <a:t>Thus, IOC makes the code loosely coupled. In such case, there is no need to modify the code if our logic is moved to new environment.</a:t>
            </a:r>
          </a:p>
          <a:p>
            <a:r>
              <a:rPr lang="en-US" dirty="0"/>
              <a:t>In Spring framework, IOC container is responsible to inject the dependency. We provide metadata to the IOC container either by XML file or annotation.</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29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Inversion Of Control (IOC) and Dependency Injection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Advantage of Dependency Injection</a:t>
            </a:r>
          </a:p>
          <a:p>
            <a:r>
              <a:rPr lang="en-US" dirty="0"/>
              <a:t>makes the code loosely coupled so easy to maintain</a:t>
            </a:r>
          </a:p>
          <a:p>
            <a:r>
              <a:rPr lang="en-US" dirty="0"/>
              <a:t>makes the code easy to test</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61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Advantages of Spring Framework</a:t>
            </a:r>
            <a:br>
              <a:rPr lang="en-US" dirty="0"/>
            </a:br>
            <a:endParaRPr lang="en-US"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r>
              <a:rPr lang="en-US" dirty="0"/>
              <a:t>1) Predefined Templates</a:t>
            </a:r>
          </a:p>
          <a:p>
            <a:r>
              <a:rPr lang="en-US" dirty="0"/>
              <a:t>Spring framework provides templates for JDBC, Hibernate, JPA etc. technologies. So there is no need to write too much code. It hides the basic steps of these technologies.</a:t>
            </a:r>
          </a:p>
          <a:p>
            <a:r>
              <a:rPr lang="en-US" dirty="0"/>
              <a:t>Let's take the example of </a:t>
            </a:r>
            <a:r>
              <a:rPr lang="en-US" dirty="0" err="1"/>
              <a:t>JdbcTemplate</a:t>
            </a:r>
            <a:r>
              <a:rPr lang="en-US" dirty="0"/>
              <a:t>, you don't need to write the code for exception handling, creating connection, creating statement, committing transaction, closing connection etc. You need to write the code of executing query only. Thus, it save a lot of JDBC code.</a:t>
            </a:r>
          </a:p>
          <a:p>
            <a:r>
              <a:rPr lang="en-US" dirty="0"/>
              <a:t>2) Loose Coupling</a:t>
            </a:r>
          </a:p>
          <a:p>
            <a:r>
              <a:rPr lang="en-US" dirty="0"/>
              <a:t>The Spring applications are loosely coupled because of dependency injection.</a:t>
            </a:r>
          </a:p>
          <a:p>
            <a:br>
              <a:rPr lang="en-US" dirty="0"/>
            </a:br>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728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11235</TotalTime>
  <Words>472</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Spring</vt:lpstr>
      <vt:lpstr>Introduction</vt:lpstr>
      <vt:lpstr>Course Outline</vt:lpstr>
      <vt:lpstr>Course Objectives</vt:lpstr>
      <vt:lpstr>Introduction to Spring</vt:lpstr>
      <vt:lpstr>Inversion Of Control (IOC) and Dependency Injection</vt:lpstr>
      <vt:lpstr>Inversion Of Control (IOC) and Dependency Injection</vt:lpstr>
      <vt:lpstr>Inversion Of Control (IOC) and Dependency Injection</vt:lpstr>
      <vt:lpstr>Advantages of Spring Framework </vt:lpstr>
      <vt:lpstr>Advantages of Spring Framework </vt:lpstr>
      <vt:lpstr>Advantages of Spring Framework </vt:lpstr>
      <vt:lpstr>Spring Modules </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834</cp:revision>
  <dcterms:created xsi:type="dcterms:W3CDTF">2018-01-28T06:02:15Z</dcterms:created>
  <dcterms:modified xsi:type="dcterms:W3CDTF">2020-01-21T04:15:08Z</dcterms:modified>
</cp:coreProperties>
</file>