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11"/>
  </p:notesMasterIdLst>
  <p:sldIdLst>
    <p:sldId id="256" r:id="rId2"/>
    <p:sldId id="259" r:id="rId3"/>
    <p:sldId id="282" r:id="rId4"/>
    <p:sldId id="283" r:id="rId5"/>
    <p:sldId id="284" r:id="rId6"/>
    <p:sldId id="287" r:id="rId7"/>
    <p:sldId id="285" r:id="rId8"/>
    <p:sldId id="286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BFD92-0AF6-4010-A578-F1C4DF89FE3E}" v="36" dt="2019-05-21T09:35:36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ngpluh, Yoofisaca" userId="b74f1a4b-838a-49be-afc0-e0fc70e0d3bd" providerId="ADAL" clId="{612BFD92-0AF6-4010-A578-F1C4DF89FE3E}"/>
    <pc:docChg chg="undo custSel addSld modSld">
      <pc:chgData name="Nongpluh, Yoofisaca" userId="b74f1a4b-838a-49be-afc0-e0fc70e0d3bd" providerId="ADAL" clId="{612BFD92-0AF6-4010-A578-F1C4DF89FE3E}" dt="2019-05-21T09:36:38.764" v="202" actId="20577"/>
      <pc:docMkLst>
        <pc:docMk/>
      </pc:docMkLst>
      <pc:sldChg chg="modSp">
        <pc:chgData name="Nongpluh, Yoofisaca" userId="b74f1a4b-838a-49be-afc0-e0fc70e0d3bd" providerId="ADAL" clId="{612BFD92-0AF6-4010-A578-F1C4DF89FE3E}" dt="2019-05-21T09:19:17.498" v="0" actId="207"/>
        <pc:sldMkLst>
          <pc:docMk/>
          <pc:sldMk cId="193879441" sldId="282"/>
        </pc:sldMkLst>
        <pc:spChg chg="mod">
          <ac:chgData name="Nongpluh, Yoofisaca" userId="b74f1a4b-838a-49be-afc0-e0fc70e0d3bd" providerId="ADAL" clId="{612BFD92-0AF6-4010-A578-F1C4DF89FE3E}" dt="2019-05-21T09:19:17.498" v="0" actId="207"/>
          <ac:spMkLst>
            <pc:docMk/>
            <pc:sldMk cId="193879441" sldId="282"/>
            <ac:spMk id="2" creationId="{00000000-0000-0000-0000-000000000000}"/>
          </ac:spMkLst>
        </pc:spChg>
      </pc:sldChg>
      <pc:sldChg chg="modSp">
        <pc:chgData name="Nongpluh, Yoofisaca" userId="b74f1a4b-838a-49be-afc0-e0fc70e0d3bd" providerId="ADAL" clId="{612BFD92-0AF6-4010-A578-F1C4DF89FE3E}" dt="2019-05-21T09:19:23.849" v="1" actId="207"/>
        <pc:sldMkLst>
          <pc:docMk/>
          <pc:sldMk cId="1746223766" sldId="283"/>
        </pc:sldMkLst>
        <pc:spChg chg="mod">
          <ac:chgData name="Nongpluh, Yoofisaca" userId="b74f1a4b-838a-49be-afc0-e0fc70e0d3bd" providerId="ADAL" clId="{612BFD92-0AF6-4010-A578-F1C4DF89FE3E}" dt="2019-05-21T09:19:23.849" v="1" actId="207"/>
          <ac:spMkLst>
            <pc:docMk/>
            <pc:sldMk cId="1746223766" sldId="283"/>
            <ac:spMk id="2" creationId="{00000000-0000-0000-0000-000000000000}"/>
          </ac:spMkLst>
        </pc:spChg>
      </pc:sldChg>
      <pc:sldChg chg="modSp">
        <pc:chgData name="Nongpluh, Yoofisaca" userId="b74f1a4b-838a-49be-afc0-e0fc70e0d3bd" providerId="ADAL" clId="{612BFD92-0AF6-4010-A578-F1C4DF89FE3E}" dt="2019-05-21T09:23:05.547" v="56" actId="122"/>
        <pc:sldMkLst>
          <pc:docMk/>
          <pc:sldMk cId="1785121452" sldId="284"/>
        </pc:sldMkLst>
        <pc:spChg chg="mod">
          <ac:chgData name="Nongpluh, Yoofisaca" userId="b74f1a4b-838a-49be-afc0-e0fc70e0d3bd" providerId="ADAL" clId="{612BFD92-0AF6-4010-A578-F1C4DF89FE3E}" dt="2019-05-21T09:19:48.029" v="9" actId="27636"/>
          <ac:spMkLst>
            <pc:docMk/>
            <pc:sldMk cId="1785121452" sldId="284"/>
            <ac:spMk id="2" creationId="{00000000-0000-0000-0000-000000000000}"/>
          </ac:spMkLst>
        </pc:spChg>
        <pc:spChg chg="mod">
          <ac:chgData name="Nongpluh, Yoofisaca" userId="b74f1a4b-838a-49be-afc0-e0fc70e0d3bd" providerId="ADAL" clId="{612BFD92-0AF6-4010-A578-F1C4DF89FE3E}" dt="2019-05-21T09:23:05.547" v="56" actId="122"/>
          <ac:spMkLst>
            <pc:docMk/>
            <pc:sldMk cId="1785121452" sldId="284"/>
            <ac:spMk id="6" creationId="{0D07D1CB-101E-41EA-BB54-3616CBB55E32}"/>
          </ac:spMkLst>
        </pc:spChg>
      </pc:sldChg>
      <pc:sldChg chg="modSp add">
        <pc:chgData name="Nongpluh, Yoofisaca" userId="b74f1a4b-838a-49be-afc0-e0fc70e0d3bd" providerId="ADAL" clId="{612BFD92-0AF6-4010-A578-F1C4DF89FE3E}" dt="2019-05-21T09:26:07.137" v="99" actId="1076"/>
        <pc:sldMkLst>
          <pc:docMk/>
          <pc:sldMk cId="496590780" sldId="285"/>
        </pc:sldMkLst>
        <pc:spChg chg="mod">
          <ac:chgData name="Nongpluh, Yoofisaca" userId="b74f1a4b-838a-49be-afc0-e0fc70e0d3bd" providerId="ADAL" clId="{612BFD92-0AF6-4010-A578-F1C4DF89FE3E}" dt="2019-05-21T09:24:11.381" v="70" actId="1076"/>
          <ac:spMkLst>
            <pc:docMk/>
            <pc:sldMk cId="496590780" sldId="285"/>
            <ac:spMk id="2" creationId="{00000000-0000-0000-0000-000000000000}"/>
          </ac:spMkLst>
        </pc:spChg>
        <pc:spChg chg="mod">
          <ac:chgData name="Nongpluh, Yoofisaca" userId="b74f1a4b-838a-49be-afc0-e0fc70e0d3bd" providerId="ADAL" clId="{612BFD92-0AF6-4010-A578-F1C4DF89FE3E}" dt="2019-05-21T09:26:07.137" v="99" actId="1076"/>
          <ac:spMkLst>
            <pc:docMk/>
            <pc:sldMk cId="496590780" sldId="285"/>
            <ac:spMk id="6" creationId="{0D07D1CB-101E-41EA-BB54-3616CBB55E32}"/>
          </ac:spMkLst>
        </pc:spChg>
      </pc:sldChg>
      <pc:sldChg chg="addSp modSp add">
        <pc:chgData name="Nongpluh, Yoofisaca" userId="b74f1a4b-838a-49be-afc0-e0fc70e0d3bd" providerId="ADAL" clId="{612BFD92-0AF6-4010-A578-F1C4DF89FE3E}" dt="2019-05-21T09:32:05.891" v="145" actId="14100"/>
        <pc:sldMkLst>
          <pc:docMk/>
          <pc:sldMk cId="3790626137" sldId="286"/>
        </pc:sldMkLst>
        <pc:spChg chg="mod">
          <ac:chgData name="Nongpluh, Yoofisaca" userId="b74f1a4b-838a-49be-afc0-e0fc70e0d3bd" providerId="ADAL" clId="{612BFD92-0AF6-4010-A578-F1C4DF89FE3E}" dt="2019-05-21T09:31:43.332" v="136" actId="1076"/>
          <ac:spMkLst>
            <pc:docMk/>
            <pc:sldMk cId="3790626137" sldId="286"/>
            <ac:spMk id="2" creationId="{00000000-0000-0000-0000-000000000000}"/>
          </ac:spMkLst>
        </pc:spChg>
        <pc:spChg chg="add mod">
          <ac:chgData name="Nongpluh, Yoofisaca" userId="b74f1a4b-838a-49be-afc0-e0fc70e0d3bd" providerId="ADAL" clId="{612BFD92-0AF6-4010-A578-F1C4DF89FE3E}" dt="2019-05-21T09:32:05.891" v="145" actId="14100"/>
          <ac:spMkLst>
            <pc:docMk/>
            <pc:sldMk cId="3790626137" sldId="286"/>
            <ac:spMk id="3" creationId="{E7E46267-82C9-4988-B18B-67986464C5E8}"/>
          </ac:spMkLst>
        </pc:spChg>
        <pc:spChg chg="mod">
          <ac:chgData name="Nongpluh, Yoofisaca" userId="b74f1a4b-838a-49be-afc0-e0fc70e0d3bd" providerId="ADAL" clId="{612BFD92-0AF6-4010-A578-F1C4DF89FE3E}" dt="2019-05-21T09:31:45.532" v="137" actId="1076"/>
          <ac:spMkLst>
            <pc:docMk/>
            <pc:sldMk cId="3790626137" sldId="286"/>
            <ac:spMk id="6" creationId="{0D07D1CB-101E-41EA-BB54-3616CBB55E32}"/>
          </ac:spMkLst>
        </pc:spChg>
        <pc:picChg chg="add mod modCrop">
          <ac:chgData name="Nongpluh, Yoofisaca" userId="b74f1a4b-838a-49be-afc0-e0fc70e0d3bd" providerId="ADAL" clId="{612BFD92-0AF6-4010-A578-F1C4DF89FE3E}" dt="2019-05-21T09:31:37.841" v="134" actId="1076"/>
          <ac:picMkLst>
            <pc:docMk/>
            <pc:sldMk cId="3790626137" sldId="286"/>
            <ac:picMk id="4" creationId="{7A48B5F4-E467-4E31-B9F6-05189B1F4E93}"/>
          </ac:picMkLst>
        </pc:picChg>
      </pc:sldChg>
      <pc:sldChg chg="modSp add">
        <pc:chgData name="Nongpluh, Yoofisaca" userId="b74f1a4b-838a-49be-afc0-e0fc70e0d3bd" providerId="ADAL" clId="{612BFD92-0AF6-4010-A578-F1C4DF89FE3E}" dt="2019-05-21T09:36:38.764" v="202" actId="20577"/>
        <pc:sldMkLst>
          <pc:docMk/>
          <pc:sldMk cId="2255606488" sldId="287"/>
        </pc:sldMkLst>
        <pc:spChg chg="mod">
          <ac:chgData name="Nongpluh, Yoofisaca" userId="b74f1a4b-838a-49be-afc0-e0fc70e0d3bd" providerId="ADAL" clId="{612BFD92-0AF6-4010-A578-F1C4DF89FE3E}" dt="2019-05-21T09:34:02.956" v="158" actId="20577"/>
          <ac:spMkLst>
            <pc:docMk/>
            <pc:sldMk cId="2255606488" sldId="287"/>
            <ac:spMk id="2" creationId="{00000000-0000-0000-0000-000000000000}"/>
          </ac:spMkLst>
        </pc:spChg>
        <pc:spChg chg="mod">
          <ac:chgData name="Nongpluh, Yoofisaca" userId="b74f1a4b-838a-49be-afc0-e0fc70e0d3bd" providerId="ADAL" clId="{612BFD92-0AF6-4010-A578-F1C4DF89FE3E}" dt="2019-05-21T09:36:38.764" v="202" actId="20577"/>
          <ac:spMkLst>
            <pc:docMk/>
            <pc:sldMk cId="2255606488" sldId="287"/>
            <ac:spMk id="6" creationId="{0D07D1CB-101E-41EA-BB54-3616CBB55E32}"/>
          </ac:spMkLst>
        </pc:spChg>
      </pc:sldChg>
    </pc:docChg>
  </pc:docChgLst>
  <pc:docChgLst>
    <pc:chgData name="Nongpluh, Yoofisaca" userId="b74f1a4b-838a-49be-afc0-e0fc70e0d3bd" providerId="ADAL" clId="{7E5D8E3D-5BF1-4C03-93C4-0653DF31215E}"/>
    <pc:docChg chg="undo custSel addSld delSld modSld">
      <pc:chgData name="Nongpluh, Yoofisaca" userId="b74f1a4b-838a-49be-afc0-e0fc70e0d3bd" providerId="ADAL" clId="{7E5D8E3D-5BF1-4C03-93C4-0653DF31215E}" dt="2019-05-21T09:15:50.400" v="241"/>
      <pc:docMkLst>
        <pc:docMk/>
      </pc:docMkLst>
      <pc:sldChg chg="modSp">
        <pc:chgData name="Nongpluh, Yoofisaca" userId="b74f1a4b-838a-49be-afc0-e0fc70e0d3bd" providerId="ADAL" clId="{7E5D8E3D-5BF1-4C03-93C4-0653DF31215E}" dt="2019-05-21T08:46:24.075" v="7" actId="27636"/>
        <pc:sldMkLst>
          <pc:docMk/>
          <pc:sldMk cId="1193066397" sldId="256"/>
        </pc:sldMkLst>
        <pc:spChg chg="mod">
          <ac:chgData name="Nongpluh, Yoofisaca" userId="b74f1a4b-838a-49be-afc0-e0fc70e0d3bd" providerId="ADAL" clId="{7E5D8E3D-5BF1-4C03-93C4-0653DF31215E}" dt="2019-05-21T08:46:24.075" v="7" actId="27636"/>
          <ac:spMkLst>
            <pc:docMk/>
            <pc:sldMk cId="1193066397" sldId="256"/>
            <ac:spMk id="2" creationId="{00000000-0000-0000-0000-000000000000}"/>
          </ac:spMkLst>
        </pc:spChg>
        <pc:spChg chg="mod">
          <ac:chgData name="Nongpluh, Yoofisaca" userId="b74f1a4b-838a-49be-afc0-e0fc70e0d3bd" providerId="ADAL" clId="{7E5D8E3D-5BF1-4C03-93C4-0653DF31215E}" dt="2019-05-21T08:45:57.212" v="1" actId="6549"/>
          <ac:spMkLst>
            <pc:docMk/>
            <pc:sldMk cId="1193066397" sldId="256"/>
            <ac:spMk id="3" creationId="{00000000-0000-0000-0000-000000000000}"/>
          </ac:spMkLst>
        </pc:spChg>
      </pc:sldChg>
      <pc:sldChg chg="modSp">
        <pc:chgData name="Nongpluh, Yoofisaca" userId="b74f1a4b-838a-49be-afc0-e0fc70e0d3bd" providerId="ADAL" clId="{7E5D8E3D-5BF1-4C03-93C4-0653DF31215E}" dt="2019-05-21T08:55:17.844" v="151" actId="6549"/>
        <pc:sldMkLst>
          <pc:docMk/>
          <pc:sldMk cId="2151354403" sldId="259"/>
        </pc:sldMkLst>
        <pc:spChg chg="mod">
          <ac:chgData name="Nongpluh, Yoofisaca" userId="b74f1a4b-838a-49be-afc0-e0fc70e0d3bd" providerId="ADAL" clId="{7E5D8E3D-5BF1-4C03-93C4-0653DF31215E}" dt="2019-05-21T08:49:05.359" v="21" actId="1076"/>
          <ac:spMkLst>
            <pc:docMk/>
            <pc:sldMk cId="2151354403" sldId="259"/>
            <ac:spMk id="2" creationId="{00000000-0000-0000-0000-000000000000}"/>
          </ac:spMkLst>
        </pc:spChg>
        <pc:spChg chg="mod">
          <ac:chgData name="Nongpluh, Yoofisaca" userId="b74f1a4b-838a-49be-afc0-e0fc70e0d3bd" providerId="ADAL" clId="{7E5D8E3D-5BF1-4C03-93C4-0653DF31215E}" dt="2019-05-21T08:55:17.844" v="151" actId="6549"/>
          <ac:spMkLst>
            <pc:docMk/>
            <pc:sldMk cId="2151354403" sldId="259"/>
            <ac:spMk id="6" creationId="{0D07D1CB-101E-41EA-BB54-3616CBB55E32}"/>
          </ac:spMkLst>
        </pc:spChg>
      </pc:sldChg>
      <pc:sldChg chg="modSp add">
        <pc:chgData name="Nongpluh, Yoofisaca" userId="b74f1a4b-838a-49be-afc0-e0fc70e0d3bd" providerId="ADAL" clId="{7E5D8E3D-5BF1-4C03-93C4-0653DF31215E}" dt="2019-05-21T09:11:38.983" v="175" actId="1076"/>
        <pc:sldMkLst>
          <pc:docMk/>
          <pc:sldMk cId="193879441" sldId="282"/>
        </pc:sldMkLst>
        <pc:spChg chg="mod">
          <ac:chgData name="Nongpluh, Yoofisaca" userId="b74f1a4b-838a-49be-afc0-e0fc70e0d3bd" providerId="ADAL" clId="{7E5D8E3D-5BF1-4C03-93C4-0653DF31215E}" dt="2019-05-21T09:11:38.983" v="175" actId="1076"/>
          <ac:spMkLst>
            <pc:docMk/>
            <pc:sldMk cId="193879441" sldId="282"/>
            <ac:spMk id="2" creationId="{00000000-0000-0000-0000-000000000000}"/>
          </ac:spMkLst>
        </pc:spChg>
        <pc:spChg chg="mod">
          <ac:chgData name="Nongpluh, Yoofisaca" userId="b74f1a4b-838a-49be-afc0-e0fc70e0d3bd" providerId="ADAL" clId="{7E5D8E3D-5BF1-4C03-93C4-0653DF31215E}" dt="2019-05-21T09:11:36.721" v="174" actId="14100"/>
          <ac:spMkLst>
            <pc:docMk/>
            <pc:sldMk cId="193879441" sldId="282"/>
            <ac:spMk id="6" creationId="{0D07D1CB-101E-41EA-BB54-3616CBB55E32}"/>
          </ac:spMkLst>
        </pc:spChg>
      </pc:sldChg>
      <pc:sldChg chg="addSp modSp add">
        <pc:chgData name="Nongpluh, Yoofisaca" userId="b74f1a4b-838a-49be-afc0-e0fc70e0d3bd" providerId="ADAL" clId="{7E5D8E3D-5BF1-4C03-93C4-0653DF31215E}" dt="2019-05-21T09:15:45.954" v="240" actId="1076"/>
        <pc:sldMkLst>
          <pc:docMk/>
          <pc:sldMk cId="1746223766" sldId="283"/>
        </pc:sldMkLst>
        <pc:spChg chg="mod">
          <ac:chgData name="Nongpluh, Yoofisaca" userId="b74f1a4b-838a-49be-afc0-e0fc70e0d3bd" providerId="ADAL" clId="{7E5D8E3D-5BF1-4C03-93C4-0653DF31215E}" dt="2019-05-21T09:15:45.954" v="240" actId="1076"/>
          <ac:spMkLst>
            <pc:docMk/>
            <pc:sldMk cId="1746223766" sldId="283"/>
            <ac:spMk id="2" creationId="{00000000-0000-0000-0000-000000000000}"/>
          </ac:spMkLst>
        </pc:spChg>
        <pc:spChg chg="add mod">
          <ac:chgData name="Nongpluh, Yoofisaca" userId="b74f1a4b-838a-49be-afc0-e0fc70e0d3bd" providerId="ADAL" clId="{7E5D8E3D-5BF1-4C03-93C4-0653DF31215E}" dt="2019-05-21T09:15:20.696" v="234" actId="1076"/>
          <ac:spMkLst>
            <pc:docMk/>
            <pc:sldMk cId="1746223766" sldId="283"/>
            <ac:spMk id="4" creationId="{117AD5F9-9090-45F5-9FA3-210B1A2BA8EC}"/>
          </ac:spMkLst>
        </pc:spChg>
        <pc:spChg chg="add mod ord">
          <ac:chgData name="Nongpluh, Yoofisaca" userId="b74f1a4b-838a-49be-afc0-e0fc70e0d3bd" providerId="ADAL" clId="{7E5D8E3D-5BF1-4C03-93C4-0653DF31215E}" dt="2019-05-21T09:15:39.698" v="239" actId="167"/>
          <ac:spMkLst>
            <pc:docMk/>
            <pc:sldMk cId="1746223766" sldId="283"/>
            <ac:spMk id="5" creationId="{A4A98B85-3D8F-4F4F-9179-ED00D1AFC914}"/>
          </ac:spMkLst>
        </pc:spChg>
        <pc:spChg chg="mod">
          <ac:chgData name="Nongpluh, Yoofisaca" userId="b74f1a4b-838a-49be-afc0-e0fc70e0d3bd" providerId="ADAL" clId="{7E5D8E3D-5BF1-4C03-93C4-0653DF31215E}" dt="2019-05-21T09:15:03.050" v="231"/>
          <ac:spMkLst>
            <pc:docMk/>
            <pc:sldMk cId="1746223766" sldId="283"/>
            <ac:spMk id="6" creationId="{0D07D1CB-101E-41EA-BB54-3616CBB55E32}"/>
          </ac:spMkLst>
        </pc:spChg>
        <pc:picChg chg="add mod modCrop">
          <ac:chgData name="Nongpluh, Yoofisaca" userId="b74f1a4b-838a-49be-afc0-e0fc70e0d3bd" providerId="ADAL" clId="{7E5D8E3D-5BF1-4C03-93C4-0653DF31215E}" dt="2019-05-21T09:15:22.880" v="235" actId="1076"/>
          <ac:picMkLst>
            <pc:docMk/>
            <pc:sldMk cId="1746223766" sldId="283"/>
            <ac:picMk id="3" creationId="{302C554C-2A11-454F-B7A2-56050E76382B}"/>
          </ac:picMkLst>
        </pc:picChg>
      </pc:sldChg>
      <pc:sldChg chg="add">
        <pc:chgData name="Nongpluh, Yoofisaca" userId="b74f1a4b-838a-49be-afc0-e0fc70e0d3bd" providerId="ADAL" clId="{7E5D8E3D-5BF1-4C03-93C4-0653DF31215E}" dt="2019-05-21T09:15:50.400" v="241"/>
        <pc:sldMkLst>
          <pc:docMk/>
          <pc:sldMk cId="1785121452" sldId="284"/>
        </pc:sldMkLst>
      </pc:sldChg>
      <pc:sldChg chg="del">
        <pc:chgData name="Nongpluh, Yoofisaca" userId="b74f1a4b-838a-49be-afc0-e0fc70e0d3bd" providerId="ADAL" clId="{7E5D8E3D-5BF1-4C03-93C4-0653DF31215E}" dt="2019-05-21T08:49:30.787" v="32" actId="2696"/>
        <pc:sldMkLst>
          <pc:docMk/>
          <pc:sldMk cId="3947473476" sldId="294"/>
        </pc:sldMkLst>
      </pc:sldChg>
      <pc:sldChg chg="del">
        <pc:chgData name="Nongpluh, Yoofisaca" userId="b74f1a4b-838a-49be-afc0-e0fc70e0d3bd" providerId="ADAL" clId="{7E5D8E3D-5BF1-4C03-93C4-0653DF31215E}" dt="2019-05-21T08:49:30.771" v="31" actId="2696"/>
        <pc:sldMkLst>
          <pc:docMk/>
          <pc:sldMk cId="2699081009" sldId="295"/>
        </pc:sldMkLst>
      </pc:sldChg>
      <pc:sldChg chg="del">
        <pc:chgData name="Nongpluh, Yoofisaca" userId="b74f1a4b-838a-49be-afc0-e0fc70e0d3bd" providerId="ADAL" clId="{7E5D8E3D-5BF1-4C03-93C4-0653DF31215E}" dt="2019-05-21T08:49:30.771" v="30" actId="2696"/>
        <pc:sldMkLst>
          <pc:docMk/>
          <pc:sldMk cId="1779185896" sldId="296"/>
        </pc:sldMkLst>
      </pc:sldChg>
      <pc:sldChg chg="del">
        <pc:chgData name="Nongpluh, Yoofisaca" userId="b74f1a4b-838a-49be-afc0-e0fc70e0d3bd" providerId="ADAL" clId="{7E5D8E3D-5BF1-4C03-93C4-0653DF31215E}" dt="2019-05-21T08:49:30.771" v="29" actId="2696"/>
        <pc:sldMkLst>
          <pc:docMk/>
          <pc:sldMk cId="2142679032" sldId="297"/>
        </pc:sldMkLst>
      </pc:sldChg>
      <pc:sldChg chg="del">
        <pc:chgData name="Nongpluh, Yoofisaca" userId="b74f1a4b-838a-49be-afc0-e0fc70e0d3bd" providerId="ADAL" clId="{7E5D8E3D-5BF1-4C03-93C4-0653DF31215E}" dt="2019-05-21T08:49:30.771" v="28" actId="2696"/>
        <pc:sldMkLst>
          <pc:docMk/>
          <pc:sldMk cId="2956469658" sldId="299"/>
        </pc:sldMkLst>
      </pc:sldChg>
      <pc:sldChg chg="del">
        <pc:chgData name="Nongpluh, Yoofisaca" userId="b74f1a4b-838a-49be-afc0-e0fc70e0d3bd" providerId="ADAL" clId="{7E5D8E3D-5BF1-4C03-93C4-0653DF31215E}" dt="2019-05-21T08:49:30.771" v="27" actId="2696"/>
        <pc:sldMkLst>
          <pc:docMk/>
          <pc:sldMk cId="3847180842" sldId="300"/>
        </pc:sldMkLst>
      </pc:sldChg>
      <pc:sldChg chg="del">
        <pc:chgData name="Nongpluh, Yoofisaca" userId="b74f1a4b-838a-49be-afc0-e0fc70e0d3bd" providerId="ADAL" clId="{7E5D8E3D-5BF1-4C03-93C4-0653DF31215E}" dt="2019-05-21T08:49:30.756" v="26" actId="2696"/>
        <pc:sldMkLst>
          <pc:docMk/>
          <pc:sldMk cId="2578592072" sldId="301"/>
        </pc:sldMkLst>
      </pc:sldChg>
      <pc:sldChg chg="del">
        <pc:chgData name="Nongpluh, Yoofisaca" userId="b74f1a4b-838a-49be-afc0-e0fc70e0d3bd" providerId="ADAL" clId="{7E5D8E3D-5BF1-4C03-93C4-0653DF31215E}" dt="2019-05-21T08:49:30.756" v="25" actId="2696"/>
        <pc:sldMkLst>
          <pc:docMk/>
          <pc:sldMk cId="1129083280" sldId="302"/>
        </pc:sldMkLst>
      </pc:sldChg>
      <pc:sldChg chg="del">
        <pc:chgData name="Nongpluh, Yoofisaca" userId="b74f1a4b-838a-49be-afc0-e0fc70e0d3bd" providerId="ADAL" clId="{7E5D8E3D-5BF1-4C03-93C4-0653DF31215E}" dt="2019-05-21T08:49:30.756" v="24" actId="2696"/>
        <pc:sldMkLst>
          <pc:docMk/>
          <pc:sldMk cId="2990000949" sldId="303"/>
        </pc:sldMkLst>
      </pc:sldChg>
      <pc:sldChg chg="del">
        <pc:chgData name="Nongpluh, Yoofisaca" userId="b74f1a4b-838a-49be-afc0-e0fc70e0d3bd" providerId="ADAL" clId="{7E5D8E3D-5BF1-4C03-93C4-0653DF31215E}" dt="2019-05-21T08:49:30.756" v="22" actId="2696"/>
        <pc:sldMkLst>
          <pc:docMk/>
          <pc:sldMk cId="1720937677" sldId="304"/>
        </pc:sldMkLst>
      </pc:sldChg>
      <pc:sldChg chg="del">
        <pc:chgData name="Nongpluh, Yoofisaca" userId="b74f1a4b-838a-49be-afc0-e0fc70e0d3bd" providerId="ADAL" clId="{7E5D8E3D-5BF1-4C03-93C4-0653DF31215E}" dt="2019-05-21T08:49:30.756" v="23" actId="2696"/>
        <pc:sldMkLst>
          <pc:docMk/>
          <pc:sldMk cId="873177151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9B43-4535-40DD-BF63-76BA2F97A57E}" type="datetimeFigureOut">
              <a:rPr lang="en-IN" smtClean="0"/>
              <a:t>21-05-2019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52D88-1A84-4CD0-8FAA-BD44A3083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9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2D88-1A84-4CD0-8FAA-BD44A3083B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1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2D88-1A84-4CD0-8FAA-BD44A3083B5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0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2D88-1A84-4CD0-8FAA-BD44A3083B5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3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2D88-1A84-4CD0-8FAA-BD44A3083B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1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2D88-1A84-4CD0-8FAA-BD44A3083B5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51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2D88-1A84-4CD0-8FAA-BD44A3083B5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6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2D88-1A84-4CD0-8FAA-BD44A3083B5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E9D8-55E3-4FF7-8861-E45AB71AEDEE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0E0-B620-4F2E-B45C-49988369F61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8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86D-F7D5-4F87-98A6-477DF18FCA99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2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904B-9E9E-4605-AB11-E7B7EB341EF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14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E47C-6E5B-44A4-B231-CF847117E1B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8AED-28CE-4627-A40D-A653AD4EF20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7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9941-24F0-459F-90CE-DEA76AA2BB2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1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181-0180-4B3D-9139-AEDD726C1C7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995E-8011-4493-80B6-EE9424CFA11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C688-F044-45EA-B877-A9C0F5E2B41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3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6A1D-87EC-4034-9A9C-AEEF4242788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1DE-47A8-4732-86C0-C89127B0F2E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0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7526-96B4-4A69-8F0E-E8731AFAE60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2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A3C-276F-493A-8BE5-63950B4635B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5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187-36F5-4AB0-9065-3DAE9C5201A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A743-DC0F-46E2-934A-756985000D8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B16F-2649-4AFB-941C-7236AB924BC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8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AFF0F5-1431-47C4-B63F-74E4CEA13285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IoT by Shriram K Vasudevan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5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732" y="3208990"/>
            <a:ext cx="10226180" cy="1046527"/>
          </a:xfrm>
        </p:spPr>
        <p:txBody>
          <a:bodyPr>
            <a:normAutofit/>
          </a:bodyPr>
          <a:lstStyle/>
          <a:p>
            <a:r>
              <a:rPr lang="en-US" sz="5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Recommender Systems</a:t>
            </a:r>
            <a:endParaRPr lang="en-IN" sz="5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834" y="1720960"/>
            <a:ext cx="8689976" cy="1046527"/>
          </a:xfrm>
        </p:spPr>
        <p:txBody>
          <a:bodyPr>
            <a:noAutofit/>
          </a:bodyPr>
          <a:lstStyle/>
          <a:p>
            <a:r>
              <a:rPr lang="en-IN" sz="5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Chapter 9 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F70EF62-7E0A-4ABA-B080-1779946E2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029544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“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Machine Learning Using Python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” </a:t>
            </a:r>
          </a:p>
          <a:p>
            <a:pPr algn="r"/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Manaranjan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Pradhan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and U </a:t>
            </a:r>
            <a:r>
              <a:rPr lang="es-E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Dinesh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 Kumar</a:t>
            </a:r>
          </a:p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Copyright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  <a:sym typeface="Symbol" pitchFamily="18" charset="2"/>
              </a:rPr>
              <a:t> 2019 Wiley India Pvt.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306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91" y="206166"/>
            <a:ext cx="11568417" cy="93138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OVERVIEW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07D1CB-101E-41EA-BB54-3616CBB55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4124" y="1203703"/>
            <a:ext cx="10192625" cy="504546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200" cap="none" dirty="0">
                <a:latin typeface="Calibri Light" panose="020F0302020204030204" pitchFamily="34" charset="0"/>
              </a:rPr>
              <a:t>Recommendation systems are a set of algorithms which recommend most relevant items to users based on their preferences, which are predicted using algorithms. </a:t>
            </a:r>
          </a:p>
          <a:p>
            <a:pPr algn="just"/>
            <a:r>
              <a:rPr lang="en-US" sz="2200" cap="none" dirty="0">
                <a:latin typeface="Calibri Light" panose="020F0302020204030204" pitchFamily="34" charset="0"/>
              </a:rPr>
              <a:t>These algorithms act on behavioral data, such as customer’s previous purchase, ratings or reviews to predict their likelihood of buying a new product or service</a:t>
            </a:r>
            <a:r>
              <a:rPr lang="en-US" sz="2200" b="1" cap="none" dirty="0">
                <a:latin typeface="Calibri Light" panose="020F0302020204030204" pitchFamily="34" charset="0"/>
              </a:rPr>
              <a:t>.</a:t>
            </a:r>
          </a:p>
          <a:p>
            <a:pPr algn="just"/>
            <a:r>
              <a:rPr lang="en-US" sz="2200" b="1" cap="none" dirty="0">
                <a:latin typeface="Calibri Light" panose="020F0302020204030204" pitchFamily="34" charset="0"/>
              </a:rPr>
              <a:t>Examples of recommendation systems:</a:t>
            </a:r>
            <a:r>
              <a:rPr lang="en-US" sz="2200" cap="none" dirty="0">
                <a:latin typeface="Calibri Light" panose="020F0302020204030204" pitchFamily="34" charset="0"/>
              </a:rPr>
              <a:t> Amazon’s “Customers who buy this item also bought”, Netflix’s “Shows and movies you may want to watch”. </a:t>
            </a:r>
          </a:p>
          <a:p>
            <a:r>
              <a:rPr lang="en-US" sz="2200" cap="none" dirty="0">
                <a:latin typeface="Calibri Light" panose="020F0302020204030204" pitchFamily="34" charset="0"/>
              </a:rPr>
              <a:t>Recommender systems are popular for recommending products such as movies, music, news, books, articles and groceries.</a:t>
            </a:r>
          </a:p>
          <a:p>
            <a:pPr algn="just"/>
            <a:r>
              <a:rPr lang="en-US" sz="2200" cap="none" dirty="0">
                <a:latin typeface="Calibri Light" panose="020F0302020204030204" pitchFamily="34" charset="0"/>
              </a:rPr>
              <a:t>Three algorithms widely used for building recommendation systems: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cap="none" dirty="0">
                <a:latin typeface="Calibri Light" panose="020F0302020204030204" pitchFamily="34" charset="0"/>
              </a:rPr>
              <a:t>Association Rules 	             2. Collaborative Filtering              3. Matrix Factorization</a:t>
            </a:r>
            <a:endParaRPr lang="en-US" sz="2000" cap="none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5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91" y="407502"/>
            <a:ext cx="11568417" cy="9313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ASSOCIATION RULES (ASSOCIATION RULE MINING)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07D1CB-101E-41EA-BB54-3616CBB55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8958" y="1681875"/>
            <a:ext cx="9798341" cy="446725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300" cap="none" dirty="0">
                <a:latin typeface="Calibri Light" panose="020F0302020204030204" pitchFamily="34" charset="0"/>
              </a:rPr>
              <a:t>Association rule finds combinations of items that frequently occur together in orders or baskets (in a retail context). </a:t>
            </a:r>
          </a:p>
          <a:p>
            <a:pPr algn="just"/>
            <a:r>
              <a:rPr lang="en-US" sz="2300" cap="none" dirty="0">
                <a:latin typeface="Calibri Light" panose="020F0302020204030204" pitchFamily="34" charset="0"/>
              </a:rPr>
              <a:t>The items that frequently occur together are called </a:t>
            </a:r>
            <a:r>
              <a:rPr lang="en-US" sz="2300" cap="none" dirty="0" err="1">
                <a:latin typeface="Calibri Light" panose="020F0302020204030204" pitchFamily="34" charset="0"/>
              </a:rPr>
              <a:t>itemsets</a:t>
            </a:r>
            <a:r>
              <a:rPr lang="en-US" sz="2300" cap="none" dirty="0">
                <a:latin typeface="Calibri Light" panose="020F0302020204030204" pitchFamily="34" charset="0"/>
              </a:rPr>
              <a:t>. </a:t>
            </a:r>
          </a:p>
          <a:p>
            <a:pPr algn="just"/>
            <a:r>
              <a:rPr lang="en-US" sz="2300" cap="none" dirty="0" err="1">
                <a:latin typeface="Calibri Light" panose="020F0302020204030204" pitchFamily="34" charset="0"/>
              </a:rPr>
              <a:t>Itemsets</a:t>
            </a:r>
            <a:r>
              <a:rPr lang="en-US" sz="2300" cap="none" dirty="0">
                <a:latin typeface="Calibri Light" panose="020F0302020204030204" pitchFamily="34" charset="0"/>
              </a:rPr>
              <a:t> help discover relationships between items that people buy together and use that as a basis for creating strategies like combining products as combo offer or place products next to each other in retail shelves to attract customer attention. </a:t>
            </a:r>
          </a:p>
          <a:p>
            <a:pPr algn="just"/>
            <a:r>
              <a:rPr lang="en-US" sz="2300" cap="none" dirty="0">
                <a:latin typeface="Calibri Light" panose="020F0302020204030204" pitchFamily="34" charset="0"/>
              </a:rPr>
              <a:t>An application of association rule mining is in Market Basket Analysis (MBA). </a:t>
            </a:r>
          </a:p>
          <a:p>
            <a:pPr algn="just"/>
            <a:r>
              <a:rPr lang="en-US" sz="2300" cap="none" dirty="0">
                <a:latin typeface="Calibri Light" panose="020F0302020204030204" pitchFamily="34" charset="0"/>
              </a:rPr>
              <a:t>MBA is a technique used mostly by retailers to find associations between items purchased by customers. </a:t>
            </a:r>
          </a:p>
        </p:txBody>
      </p:sp>
    </p:spTree>
    <p:extLst>
      <p:ext uri="{BB962C8B-B14F-4D97-AF65-F5344CB8AC3E}">
        <p14:creationId xmlns:p14="http://schemas.microsoft.com/office/powerpoint/2010/main" val="1938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A98B85-3D8F-4F4F-9179-ED00D1AFC914}"/>
              </a:ext>
            </a:extLst>
          </p:cNvPr>
          <p:cNvSpPr/>
          <p:nvPr/>
        </p:nvSpPr>
        <p:spPr>
          <a:xfrm>
            <a:off x="7390701" y="5855516"/>
            <a:ext cx="4801299" cy="1002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91" y="552294"/>
            <a:ext cx="11568417" cy="93138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ASSOCIATION RULES (ASSOCIATION RULE MINING) (</a:t>
            </a:r>
            <a:r>
              <a:rPr lang="en-US" sz="4000" dirty="0" err="1">
                <a:solidFill>
                  <a:srgbClr val="C00000"/>
                </a:solidFill>
              </a:rPr>
              <a:t>contd</a:t>
            </a:r>
            <a:r>
              <a:rPr lang="en-US" sz="4000" dirty="0">
                <a:solidFill>
                  <a:srgbClr val="C00000"/>
                </a:solidFill>
              </a:rPr>
              <a:t>…)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07D1CB-101E-41EA-BB54-3616CBB55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5402" y="2042603"/>
            <a:ext cx="9798341" cy="147238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300" cap="none" dirty="0">
                <a:latin typeface="Calibri Light" panose="020F0302020204030204" pitchFamily="34" charset="0"/>
              </a:rPr>
              <a:t>To illustrate the association rule mining concept, let us consider a set of baskets and the items in those baskets purchased by customers: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C554C-2A11-454F-B7A2-56050E763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2" t="34861" r="18946" b="20244"/>
          <a:stretch/>
        </p:blipFill>
        <p:spPr>
          <a:xfrm>
            <a:off x="4474129" y="3514989"/>
            <a:ext cx="7717871" cy="3078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7AD5F9-9090-45F5-9FA3-210B1A2BA8EC}"/>
              </a:ext>
            </a:extLst>
          </p:cNvPr>
          <p:cNvSpPr/>
          <p:nvPr/>
        </p:nvSpPr>
        <p:spPr>
          <a:xfrm>
            <a:off x="571850" y="3388121"/>
            <a:ext cx="3345809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libri Light" panose="020F0302020204030204" pitchFamily="34" charset="0"/>
              </a:rPr>
              <a:t>Items purchased in different baskets are: </a:t>
            </a:r>
          </a:p>
          <a:p>
            <a:pPr algn="just"/>
            <a:r>
              <a:rPr lang="en-GB" sz="2100" b="1" dirty="0">
                <a:latin typeface="Calibri Light" panose="020F0302020204030204" pitchFamily="34" charset="0"/>
              </a:rPr>
              <a:t>Basket 1: </a:t>
            </a:r>
            <a:r>
              <a:rPr lang="en-GB" sz="2100" dirty="0">
                <a:latin typeface="Calibri Light" panose="020F0302020204030204" pitchFamily="34" charset="0"/>
              </a:rPr>
              <a:t>egg, beer, sugar, bread, diaper </a:t>
            </a:r>
          </a:p>
          <a:p>
            <a:pPr algn="just"/>
            <a:r>
              <a:rPr lang="en-GB" sz="2100" b="1" dirty="0">
                <a:latin typeface="Calibri Light" panose="020F0302020204030204" pitchFamily="34" charset="0"/>
              </a:rPr>
              <a:t>Basket 2: </a:t>
            </a:r>
            <a:r>
              <a:rPr lang="en-GB" sz="2100" dirty="0">
                <a:latin typeface="Calibri Light" panose="020F0302020204030204" pitchFamily="34" charset="0"/>
              </a:rPr>
              <a:t>egg, beer, cereal, bread, diaper </a:t>
            </a:r>
          </a:p>
          <a:p>
            <a:pPr algn="just"/>
            <a:r>
              <a:rPr lang="en-GB" sz="2100" b="1" dirty="0">
                <a:latin typeface="Calibri Light" panose="020F0302020204030204" pitchFamily="34" charset="0"/>
              </a:rPr>
              <a:t>Basket 3: </a:t>
            </a:r>
            <a:r>
              <a:rPr lang="en-GB" sz="2100" dirty="0">
                <a:latin typeface="Calibri Light" panose="020F0302020204030204" pitchFamily="34" charset="0"/>
              </a:rPr>
              <a:t>milk, beer, bread </a:t>
            </a:r>
          </a:p>
          <a:p>
            <a:pPr algn="just"/>
            <a:r>
              <a:rPr lang="en-US" sz="2100" b="1" dirty="0">
                <a:latin typeface="Calibri Light" panose="020F0302020204030204" pitchFamily="34" charset="0"/>
              </a:rPr>
              <a:t>Basket 4: </a:t>
            </a:r>
            <a:r>
              <a:rPr lang="en-US" sz="2100" dirty="0">
                <a:latin typeface="Calibri Light" panose="020F0302020204030204" pitchFamily="34" charset="0"/>
              </a:rPr>
              <a:t>cereal, diaper, bread</a:t>
            </a:r>
            <a:r>
              <a:rPr lang="en-US" dirty="0"/>
              <a:t> </a:t>
            </a:r>
            <a:endParaRPr lang="en-US" sz="21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2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91" y="407502"/>
            <a:ext cx="11568417" cy="9313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COLLABORATIVE FILTERING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07D1CB-101E-41EA-BB54-3616CBB55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8958" y="1681875"/>
            <a:ext cx="9798341" cy="446725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cap="none" dirty="0">
                <a:latin typeface="Calibri Light" panose="020F0302020204030204" pitchFamily="34" charset="0"/>
              </a:rPr>
              <a:t>Collaborative filtering is based on the notion of similarity (or distance). </a:t>
            </a:r>
          </a:p>
          <a:p>
            <a:pPr marL="0" indent="0" algn="just">
              <a:buNone/>
            </a:pPr>
            <a:r>
              <a:rPr lang="en-US" sz="2300" b="1" cap="none" dirty="0">
                <a:latin typeface="Calibri Light" panose="020F030202020403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300" cap="none" dirty="0">
                <a:latin typeface="Calibri Light" panose="020F0302020204030204" pitchFamily="34" charset="0"/>
              </a:rPr>
              <a:t>If two users A and B have purchased the same products and have rated them similarly on a common rating scale, then A and B can be considered similar in their buying and preference behavior. </a:t>
            </a:r>
          </a:p>
          <a:p>
            <a:pPr marL="0" indent="0" algn="just">
              <a:buNone/>
            </a:pPr>
            <a:r>
              <a:rPr lang="en-US" sz="2300" cap="none" dirty="0">
                <a:latin typeface="Calibri Light" panose="020F0302020204030204" pitchFamily="34" charset="0"/>
              </a:rPr>
              <a:t>Hence, if A buys a new product and rates high, then that product can be recommended to B. Alternatively, the products that B has already bought and rated high can be recommended to A, if not already bought by A. </a:t>
            </a:r>
          </a:p>
        </p:txBody>
      </p:sp>
    </p:spTree>
    <p:extLst>
      <p:ext uri="{BB962C8B-B14F-4D97-AF65-F5344CB8AC3E}">
        <p14:creationId xmlns:p14="http://schemas.microsoft.com/office/powerpoint/2010/main" val="178512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91" y="407502"/>
            <a:ext cx="11568417" cy="9313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COLLABORATIVE FILTERING (</a:t>
            </a:r>
            <a:r>
              <a:rPr lang="en-GB" sz="4000" dirty="0" err="1">
                <a:solidFill>
                  <a:srgbClr val="C00000"/>
                </a:solidFill>
              </a:rPr>
              <a:t>contd</a:t>
            </a:r>
            <a:r>
              <a:rPr lang="en-GB" sz="4000" dirty="0">
                <a:solidFill>
                  <a:srgbClr val="C00000"/>
                </a:solidFill>
              </a:rPr>
              <a:t>…)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07D1CB-101E-41EA-BB54-3616CBB55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16404" y="1783499"/>
            <a:ext cx="9513115" cy="466699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>
                <a:solidFill>
                  <a:srgbClr val="C00000"/>
                </a:solidFill>
                <a:latin typeface="Calibri Light" panose="020F0302020204030204" pitchFamily="34" charset="0"/>
              </a:rPr>
              <a:t>How to Find Similarity between Users? </a:t>
            </a:r>
          </a:p>
          <a:p>
            <a:r>
              <a:rPr lang="en-US" sz="2400" cap="none" dirty="0">
                <a:latin typeface="Calibri Light" panose="020F0302020204030204" pitchFamily="34" charset="0"/>
              </a:rPr>
              <a:t>Similarity or the distance between users can be computed using the rating the users have given to the common items purchased. </a:t>
            </a:r>
          </a:p>
          <a:p>
            <a:pPr algn="just"/>
            <a:r>
              <a:rPr lang="en-US" sz="2400" cap="none" dirty="0">
                <a:latin typeface="Calibri Light" panose="020F0302020204030204" pitchFamily="34" charset="0"/>
              </a:rPr>
              <a:t>If the users are similar, then similarity measures such as Jaccard coefficient and cosine similarity will have a value closer to 1 and distance measures such as Euclidian distance will have low value. </a:t>
            </a:r>
          </a:p>
          <a:p>
            <a:pPr algn="just"/>
            <a:r>
              <a:rPr lang="en-US" sz="2400" cap="none" dirty="0">
                <a:latin typeface="Calibri Light" panose="020F0302020204030204" pitchFamily="34" charset="0"/>
              </a:rPr>
              <a:t>Most widely used distances or similarities are Euclidean distance, Jaccard coefficient, cosine similarity, and Pearson correlation. </a:t>
            </a:r>
          </a:p>
        </p:txBody>
      </p:sp>
    </p:spTree>
    <p:extLst>
      <p:ext uri="{BB962C8B-B14F-4D97-AF65-F5344CB8AC3E}">
        <p14:creationId xmlns:p14="http://schemas.microsoft.com/office/powerpoint/2010/main" val="225560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91" y="0"/>
            <a:ext cx="11568417" cy="9313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USING SURPRISE LIBRARY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07D1CB-101E-41EA-BB54-3616CBB55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6829" y="1372440"/>
            <a:ext cx="9798341" cy="503675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300" cap="none" dirty="0">
                <a:latin typeface="Calibri Light" panose="020F0302020204030204" pitchFamily="34" charset="0"/>
              </a:rPr>
              <a:t>For real-world implementations, we need an extensive library that hides all the implementation details and provides abstract Application Programming Interfaces to build recommender systems. </a:t>
            </a:r>
            <a:r>
              <a:rPr lang="en-US" sz="2300" i="1" cap="none" dirty="0">
                <a:latin typeface="Calibri Light" panose="020F0302020204030204" pitchFamily="34" charset="0"/>
              </a:rPr>
              <a:t>Surprise</a:t>
            </a:r>
            <a:r>
              <a:rPr lang="en-US" sz="2300" cap="none" dirty="0">
                <a:latin typeface="Calibri Light" panose="020F0302020204030204" pitchFamily="34" charset="0"/>
              </a:rPr>
              <a:t> is a Python library for accomplishing this. </a:t>
            </a:r>
          </a:p>
          <a:p>
            <a:pPr algn="just"/>
            <a:r>
              <a:rPr lang="en-US" sz="2300" cap="none" dirty="0">
                <a:latin typeface="Calibri Light" panose="020F0302020204030204" pitchFamily="34" charset="0"/>
              </a:rPr>
              <a:t>It provides the following features: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300" cap="none" dirty="0">
                <a:latin typeface="Calibri Light" panose="020F0302020204030204" pitchFamily="34" charset="0"/>
              </a:rPr>
              <a:t>Various ready-to-use prediction algorithms like neighborhood methods (user and item similarity), and matrix factorization-based. It has built-in similarity measures such as cosine, mean square distance, Pearson correlation coefficient, etc.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300" cap="none" dirty="0">
                <a:latin typeface="Calibri Light" panose="020F0302020204030204" pitchFamily="34" charset="0"/>
              </a:rPr>
              <a:t>Tools to evaluate, analyze, and compare the performance of the algorithms. It also provides methods to recommend.</a:t>
            </a:r>
          </a:p>
        </p:txBody>
      </p:sp>
    </p:spTree>
    <p:extLst>
      <p:ext uri="{BB962C8B-B14F-4D97-AF65-F5344CB8AC3E}">
        <p14:creationId xmlns:p14="http://schemas.microsoft.com/office/powerpoint/2010/main" val="4965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91" y="0"/>
            <a:ext cx="11568417" cy="9313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MATRIX FACTORIZATION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07D1CB-101E-41EA-BB54-3616CBB55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7132" y="1050409"/>
            <a:ext cx="9798341" cy="147238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GB" sz="2400" cap="none" dirty="0">
                <a:latin typeface="Calibri Light" panose="020F0302020204030204" pitchFamily="34" charset="0"/>
              </a:rPr>
              <a:t>Matrix factorization is a matrix decomposition technique. </a:t>
            </a:r>
          </a:p>
          <a:p>
            <a:pPr algn="just"/>
            <a:r>
              <a:rPr lang="en-GB" sz="2400" cap="none" dirty="0">
                <a:latin typeface="Calibri Light" panose="020F0302020204030204" pitchFamily="34" charset="0"/>
              </a:rPr>
              <a:t>Matrix factorization algorithms decompose the user-item matrix into the product of two lower dimensional rectangular matrices.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E46267-82C9-4988-B18B-67986464C5E8}"/>
              </a:ext>
            </a:extLst>
          </p:cNvPr>
          <p:cNvSpPr/>
          <p:nvPr/>
        </p:nvSpPr>
        <p:spPr>
          <a:xfrm>
            <a:off x="1040235" y="2705179"/>
            <a:ext cx="101926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Calibri Light" panose="020F0302020204030204" pitchFamily="34" charset="0"/>
              </a:rPr>
              <a:t>In the Figure, the original matrix contains users as rows, movies as columns, and rating as values. The matrix can be decomposed into two lower dimensional rectangular matrices.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8B5F4-E467-4E31-B9F6-05189B1F4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2" t="28135" r="15230" b="25994"/>
          <a:stretch/>
        </p:blipFill>
        <p:spPr>
          <a:xfrm>
            <a:off x="1669409" y="3712129"/>
            <a:ext cx="8447714" cy="31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2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70B3D09-A0F1-49B9-AB02-4F8A3BE4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3" y="2497123"/>
            <a:ext cx="10364451" cy="1596177"/>
          </a:xfrm>
        </p:spPr>
        <p:txBody>
          <a:bodyPr>
            <a:normAutofit/>
          </a:bodyPr>
          <a:lstStyle/>
          <a:p>
            <a:r>
              <a:rPr lang="en-GB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429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3109</TotalTime>
  <Words>690</Words>
  <Application>Microsoft Office PowerPoint</Application>
  <PresentationFormat>Widescreen</PresentationFormat>
  <Paragraphs>52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Tw Cen MT</vt:lpstr>
      <vt:lpstr>Droplet</vt:lpstr>
      <vt:lpstr>Recommender Systems</vt:lpstr>
      <vt:lpstr>OVERVIEW</vt:lpstr>
      <vt:lpstr>ASSOCIATION RULES (ASSOCIATION RULE MINING)</vt:lpstr>
      <vt:lpstr>ASSOCIATION RULES (ASSOCIATION RULE MINING) (contd…)</vt:lpstr>
      <vt:lpstr>COLLABORATIVE FILTERING</vt:lpstr>
      <vt:lpstr>COLLABORATIVE FILTERING (contd…)</vt:lpstr>
      <vt:lpstr>USING SURPRISE LIBRARY</vt:lpstr>
      <vt:lpstr>MATRIX FACTORIZATION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</dc:title>
  <dc:creator>Shriram K V</dc:creator>
  <cp:lastModifiedBy>Nongpluh, Yoofisaca</cp:lastModifiedBy>
  <cp:revision>183</cp:revision>
  <dcterms:created xsi:type="dcterms:W3CDTF">2018-03-15T13:51:04Z</dcterms:created>
  <dcterms:modified xsi:type="dcterms:W3CDTF">2019-05-21T09:36:44Z</dcterms:modified>
</cp:coreProperties>
</file>