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359" r:id="rId4"/>
    <p:sldId id="481" r:id="rId5"/>
    <p:sldId id="515" r:id="rId6"/>
    <p:sldId id="524" r:id="rId7"/>
    <p:sldId id="4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8CD94-176D-4119-80F9-05F0E1DE1C0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CD77-D203-464E-99FB-03E606FC34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29-01-2023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oracle.com/java/17/archive/jdk-17.0.6_windows-x64_bin.exe" TargetMode="External"/><Relationship Id="rId2" Type="http://schemas.openxmlformats.org/officeDocument/2006/relationships/hyperlink" Target="https://www.oracle.com/java/technologies/javase/jdk17-archive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wnload.oracle.com/java/17/archive/jdk-17.0.6_windows-x64_bin.exe.sha25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Java for</a:t>
            </a:r>
            <a:br>
              <a:rPr lang="en-IN" sz="4000" b="1" dirty="0"/>
            </a:br>
            <a:r>
              <a:rPr lang="en-IN" sz="4000" b="1" dirty="0"/>
              <a:t>Android Mobile Application Development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Raghu Prasad K S – BE,MS</a:t>
            </a:r>
          </a:p>
          <a:p>
            <a:r>
              <a:rPr lang="en-IN" b="1" dirty="0"/>
              <a:t>Subject Matter Expert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Raghu Prasad – BE, MS</a:t>
            </a:r>
          </a:p>
          <a:p>
            <a:pPr algn="just"/>
            <a:r>
              <a:rPr lang="en-IN" dirty="0"/>
              <a:t>Total of 28 years of experience</a:t>
            </a:r>
          </a:p>
          <a:p>
            <a:pPr algn="just"/>
            <a:r>
              <a:rPr lang="en-IN" dirty="0"/>
              <a:t>7 years as a lecturer in Engineering College</a:t>
            </a:r>
          </a:p>
          <a:p>
            <a:pPr algn="just"/>
            <a:r>
              <a:rPr lang="en-IN" dirty="0"/>
              <a:t>21 Years into IT</a:t>
            </a:r>
          </a:p>
          <a:p>
            <a:pPr algn="just"/>
            <a:r>
              <a:rPr lang="en-IN" dirty="0"/>
              <a:t>Worked with companies like CISCO, CSC, ICICI, First Apex – NTT Data</a:t>
            </a:r>
          </a:p>
          <a:p>
            <a:pPr algn="just"/>
            <a:r>
              <a:rPr lang="en-IN" dirty="0"/>
              <a:t>Currently into Corporate training, consultancy and application development</a:t>
            </a:r>
          </a:p>
          <a:p>
            <a:pPr algn="just"/>
            <a:r>
              <a:rPr lang="en-IN" dirty="0"/>
              <a:t>Worked with corporates and public sector</a:t>
            </a:r>
          </a:p>
          <a:p>
            <a:pPr algn="just"/>
            <a:r>
              <a:rPr lang="en-IN" dirty="0"/>
              <a:t>Technologies – </a:t>
            </a:r>
            <a:r>
              <a:rPr lang="en-IN" dirty="0" err="1"/>
              <a:t>Java,Android,Python</a:t>
            </a:r>
            <a:r>
              <a:rPr lang="en-IN" dirty="0"/>
              <a:t>, </a:t>
            </a:r>
            <a:r>
              <a:rPr lang="en-IN" dirty="0" err="1"/>
              <a:t>C#,.Net</a:t>
            </a:r>
            <a:r>
              <a:rPr lang="en-IN" dirty="0"/>
              <a:t> Framework, </a:t>
            </a:r>
            <a:r>
              <a:rPr lang="en-IN" dirty="0" err="1"/>
              <a:t>DataSciences</a:t>
            </a:r>
            <a:r>
              <a:rPr lang="en-IN" dirty="0"/>
              <a:t>, Web Technologies, Java Script technologies (MEAN/MERN stack), IOT, Test Automation – Selenium, </a:t>
            </a:r>
            <a:r>
              <a:rPr lang="en-IN" dirty="0" err="1"/>
              <a:t>Jmeter,Block</a:t>
            </a:r>
            <a:r>
              <a:rPr lang="en-IN" dirty="0"/>
              <a:t> Chain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for Android mobile app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56" y="1587086"/>
            <a:ext cx="10515600" cy="478721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Java is one of the powerful general-purpose programming languages, created in 1995 by Sun Microsystems (now owned by Oracle). Java is Object-Oriented.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However, it is not considered as pure object-oriented as it provides support for primitive data types (like int, char, </a:t>
            </a:r>
            <a:r>
              <a:rPr lang="en-US" dirty="0" err="1">
                <a:solidFill>
                  <a:srgbClr val="333333"/>
                </a:solidFill>
                <a:latin typeface="AmazonEmber"/>
              </a:rPr>
              <a:t>etc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).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Java syntax is similar to C/C++.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But Java does not provide low-level programming functionalities like pointers.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Also, Java code is always written in the form of classes and objects.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Android heavily relies on the Java programming language all the SDKs required to build for android applications use the standard libraries of Java.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If one is coming from a traditional programming background like C, C++, Java is easy to learn.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AmazonEmber"/>
              </a:rPr>
              <a:t>So in this discussion, there is a complete guide to learn Java specifically considering Android App Development.</a:t>
            </a:r>
          </a:p>
          <a:p>
            <a:pPr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Java Essentials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BD1B-07C1-FC18-7599-924F838B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Basics of Java</a:t>
            </a:r>
          </a:p>
          <a:p>
            <a:r>
              <a:rPr lang="en-IN" dirty="0"/>
              <a:t>Decision Making Statements in Java</a:t>
            </a:r>
          </a:p>
          <a:p>
            <a:r>
              <a:rPr lang="en-IN" dirty="0"/>
              <a:t>Type Conversion in Java</a:t>
            </a:r>
          </a:p>
          <a:p>
            <a:r>
              <a:rPr lang="en-IN" dirty="0"/>
              <a:t>Comments in Java</a:t>
            </a:r>
          </a:p>
          <a:p>
            <a:r>
              <a:rPr lang="en-IN" dirty="0"/>
              <a:t>Operators in Java</a:t>
            </a:r>
          </a:p>
          <a:p>
            <a:r>
              <a:rPr lang="en-IN" dirty="0"/>
              <a:t>Strings in Java</a:t>
            </a:r>
          </a:p>
          <a:p>
            <a:r>
              <a:rPr lang="en-IN" dirty="0"/>
              <a:t>Object-Oriented Programming Concepts in Java</a:t>
            </a:r>
          </a:p>
          <a:p>
            <a:r>
              <a:rPr lang="en-IN" dirty="0"/>
              <a:t>Exception Handling in Java</a:t>
            </a:r>
          </a:p>
          <a:p>
            <a:r>
              <a:rPr lang="en-IN" dirty="0"/>
              <a:t>Interfaces and Abstract Classes</a:t>
            </a:r>
          </a:p>
          <a:p>
            <a:r>
              <a:rPr lang="en-IN" dirty="0"/>
              <a:t>Essential collections in Java required for Android Development</a:t>
            </a:r>
          </a:p>
          <a:p>
            <a:r>
              <a:rPr lang="en-IN" dirty="0"/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4938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0A8-AD72-31C8-26D0-AF48DDC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  <a:t>Setting up java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3BAD-5589-79BC-155D-D61D20D52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hlinkClick r:id="rId2"/>
              </a:rPr>
              <a:t>https://www.oracle.com/java/technologies/javase/jdk17-archive-downloads.html</a:t>
            </a:r>
            <a:endParaRPr lang="en-US" dirty="0"/>
          </a:p>
          <a:p>
            <a:pPr algn="l"/>
            <a:r>
              <a:rPr lang="en-US" dirty="0"/>
              <a:t>Download and install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BB4A8A-74BD-40CF-0B75-CAE72C5983A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544747"/>
          <a:ext cx="10515600" cy="91309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53874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74878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9405088"/>
                    </a:ext>
                  </a:extLst>
                </a:gridCol>
              </a:tblGrid>
              <a:tr h="90133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161513"/>
                          </a:solidFill>
                          <a:effectLst/>
                        </a:rPr>
                        <a:t>Windows x64 Installer</a:t>
                      </a:r>
                    </a:p>
                  </a:txBody>
                  <a:tcPr marL="90134" marR="90134" marT="45067" marB="45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161513"/>
                          </a:solidFill>
                          <a:effectLst/>
                        </a:rPr>
                        <a:t>153.22 MB</a:t>
                      </a:r>
                    </a:p>
                  </a:txBody>
                  <a:tcPr marL="90134" marR="90134" marT="45067" marB="45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F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>
                          <a:solidFill>
                            <a:srgbClr val="006B8F"/>
                          </a:solidFill>
                          <a:effectLst/>
                          <a:hlinkClick r:id="rId3"/>
                        </a:rPr>
                        <a:t>https://download.oracle.com/java/17/archive/jdk-17.0.6_windows-x64_bin.exe</a:t>
                      </a:r>
                      <a:r>
                        <a:rPr lang="en-IN" sz="1800" dirty="0">
                          <a:solidFill>
                            <a:srgbClr val="161513"/>
                          </a:solidFill>
                          <a:effectLst/>
                        </a:rPr>
                        <a:t> (</a:t>
                      </a:r>
                      <a:r>
                        <a:rPr lang="en-IN" sz="1800" u="none" strike="noStrike" dirty="0">
                          <a:solidFill>
                            <a:srgbClr val="006B8F"/>
                          </a:solidFill>
                          <a:effectLst/>
                          <a:hlinkClick r:id="rId4"/>
                        </a:rPr>
                        <a:t>sha256 </a:t>
                      </a:r>
                      <a:r>
                        <a:rPr lang="en-IN" sz="1800" dirty="0">
                          <a:solidFill>
                            <a:srgbClr val="161513"/>
                          </a:solidFill>
                          <a:effectLst/>
                        </a:rPr>
                        <a:t>)</a:t>
                      </a:r>
                    </a:p>
                  </a:txBody>
                  <a:tcPr marL="90134" marR="90134" marT="45067" marB="450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5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00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C0A8-AD72-31C8-26D0-AF48DDC9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  <a:t>Sample Programs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F249D-DCA2-64C9-044F-F6C71A73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programs in java</a:t>
            </a:r>
          </a:p>
          <a:p>
            <a:endParaRPr lang="en-US" dirty="0"/>
          </a:p>
          <a:p>
            <a:r>
              <a:rPr lang="en-IN" dirty="0"/>
              <a:t>https://www.geeksforgeeks.org/anonymous-inner-class-java/</a:t>
            </a:r>
          </a:p>
        </p:txBody>
      </p:sp>
    </p:spTree>
    <p:extLst>
      <p:ext uri="{BB962C8B-B14F-4D97-AF65-F5344CB8AC3E}">
        <p14:creationId xmlns:p14="http://schemas.microsoft.com/office/powerpoint/2010/main" val="334176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363A-F999-4F1C-A157-8DDECEB7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Q&amp;A Session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D742D-38A5-44D3-8940-C29BC333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96" y="2138116"/>
            <a:ext cx="10515600" cy="3164204"/>
          </a:xfrm>
        </p:spPr>
        <p:txBody>
          <a:bodyPr>
            <a:noAutofit/>
          </a:bodyPr>
          <a:lstStyle/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  <a:p>
            <a:pPr algn="ctr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</TotalTime>
  <Words>388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AmazonEmber</vt:lpstr>
      <vt:lpstr>AmazonEmberBold</vt:lpstr>
      <vt:lpstr>Arial</vt:lpstr>
      <vt:lpstr>Calibri</vt:lpstr>
      <vt:lpstr>Calibri Light</vt:lpstr>
      <vt:lpstr>Office Theme</vt:lpstr>
      <vt:lpstr>Java for Android Mobile Application Development </vt:lpstr>
      <vt:lpstr>Introduction</vt:lpstr>
      <vt:lpstr>Java for Android mobile app development</vt:lpstr>
      <vt:lpstr>Java Essentials</vt:lpstr>
      <vt:lpstr>Setting up java environment</vt:lpstr>
      <vt:lpstr>Sample Programs in java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 konandur</cp:lastModifiedBy>
  <cp:revision>926</cp:revision>
  <dcterms:created xsi:type="dcterms:W3CDTF">2018-01-28T06:02:15Z</dcterms:created>
  <dcterms:modified xsi:type="dcterms:W3CDTF">2023-01-29T00:39:17Z</dcterms:modified>
</cp:coreProperties>
</file>