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359" r:id="rId4"/>
    <p:sldId id="481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introduction-to-android-developmen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introduction-to-android-develop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b="1" dirty="0"/>
            </a:br>
            <a:r>
              <a:rPr lang="en-IN" sz="4000" b="1" dirty="0"/>
              <a:t>Android Mobile Application Development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Raghu Prasad K S – BE,MS</a:t>
            </a:r>
          </a:p>
          <a:p>
            <a:r>
              <a:rPr lang="en-IN" b="1" dirty="0"/>
              <a:t>Subject Matter Expert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Android Versions</a:t>
            </a:r>
          </a:p>
        </p:txBody>
      </p:sp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784199FF-1AA2-341C-80CA-97D600E71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80" y="1825625"/>
            <a:ext cx="9340645" cy="439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5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Android Architecture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F90C278C-209A-7ABD-9913-80D70706F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87" y="1858297"/>
            <a:ext cx="9360309" cy="43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6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Q&amp;A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28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21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</a:t>
            </a:r>
            <a:r>
              <a:rPr lang="en-IN" dirty="0" err="1"/>
              <a:t>Java,Android,Python</a:t>
            </a:r>
            <a:r>
              <a:rPr lang="en-IN" dirty="0"/>
              <a:t>, </a:t>
            </a:r>
            <a:r>
              <a:rPr lang="en-IN" dirty="0" err="1"/>
              <a:t>C#,.Net</a:t>
            </a:r>
            <a:r>
              <a:rPr lang="en-IN" dirty="0"/>
              <a:t> Framework,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Chain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Android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Android is the best-selling Operating System among various mobile platforms across the globe. </a:t>
            </a:r>
          </a:p>
          <a:p>
            <a:pPr algn="just"/>
            <a:r>
              <a:rPr lang="en-US" sz="2400" dirty="0"/>
              <a:t>Hundreds of millions of mobile devices are powered by Android in more than 190 countries of the world. </a:t>
            </a:r>
          </a:p>
          <a:p>
            <a:pPr algn="just"/>
            <a:r>
              <a:rPr lang="en-US" sz="2400" dirty="0"/>
              <a:t>It conquered around 75% of the global market share by the end of 2020, and this trend is growing bigger every other day.</a:t>
            </a:r>
          </a:p>
          <a:p>
            <a:pPr algn="just"/>
            <a:r>
              <a:rPr lang="en-US" sz="2400" dirty="0"/>
              <a:t>Pre-requisites</a:t>
            </a:r>
          </a:p>
          <a:p>
            <a:pPr lvl="1" algn="just"/>
            <a:r>
              <a:rPr lang="en-US" sz="2000" dirty="0"/>
              <a:t>XML</a:t>
            </a:r>
          </a:p>
          <a:p>
            <a:pPr lvl="1" algn="just"/>
            <a:r>
              <a:rPr lang="en-US" sz="2000" dirty="0"/>
              <a:t>Java</a:t>
            </a:r>
          </a:p>
          <a:p>
            <a:pPr lvl="1" algn="just"/>
            <a:r>
              <a:rPr lang="en-US" sz="2000" dirty="0"/>
              <a:t>Database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/>
              <a:t>https://www.geeksforgeeks.org/introduction-to-android-development/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b="1" i="0" dirty="0">
                <a:solidFill>
                  <a:srgbClr val="FFFFFF"/>
                </a:solidFill>
                <a:effectLst/>
                <a:latin typeface="urw-din"/>
              </a:rPr>
              <a:t>Prerequisites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urw-din"/>
              </a:rPr>
              <a:t>: Basics 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XML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Markup Language (XML) is a markup language that defines a set of rules for encoding documents in a format that is both human-readable and machine-readable. </a:t>
            </a:r>
          </a:p>
          <a:p>
            <a:r>
              <a:rPr lang="en-US" dirty="0"/>
              <a:t>The design goals of XML focus on simplicity, generality, and usability across the Internet. </a:t>
            </a:r>
          </a:p>
          <a:p>
            <a:r>
              <a:rPr lang="en-US" dirty="0"/>
              <a:t>It is a textual data format with strong support via Unicode for different human languages.</a:t>
            </a:r>
          </a:p>
          <a:p>
            <a:r>
              <a:rPr lang="en-US" dirty="0"/>
              <a:t>Although the design of XML focuses on documents, the language is widely used for the representation of arbitrary data structures such as those used in web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Sample XML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XML stands for extensible Markup Language</a:t>
            </a:r>
          </a:p>
          <a:p>
            <a:r>
              <a:rPr lang="en-US" dirty="0"/>
              <a:t>XML is a markup language like HTML</a:t>
            </a:r>
          </a:p>
          <a:p>
            <a:r>
              <a:rPr lang="en-US" dirty="0"/>
              <a:t>XML is designed to store and transport data</a:t>
            </a:r>
          </a:p>
          <a:p>
            <a:r>
              <a:rPr lang="en-US" dirty="0"/>
              <a:t>XML is designed to be self-descriptive</a:t>
            </a:r>
          </a:p>
          <a:p>
            <a:endParaRPr lang="en-US" dirty="0"/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&lt;employee&gt;</a:t>
            </a:r>
          </a:p>
          <a:p>
            <a:r>
              <a:rPr lang="en-US" dirty="0"/>
              <a:t>&lt;code&gt;1&lt;/code&gt;</a:t>
            </a:r>
          </a:p>
          <a:p>
            <a:r>
              <a:rPr lang="en-US" dirty="0"/>
              <a:t>&lt;name&gt;Ravi&lt;/name&gt;</a:t>
            </a:r>
          </a:p>
          <a:p>
            <a:r>
              <a:rPr lang="en-US" dirty="0"/>
              <a:t>&lt;department&gt;IT&lt;/department&gt;</a:t>
            </a:r>
          </a:p>
          <a:p>
            <a:r>
              <a:rPr lang="en-US" dirty="0"/>
              <a:t>&lt;text category = “message”&gt;Hi&lt;/text&gt;</a:t>
            </a:r>
          </a:p>
          <a:p>
            <a:r>
              <a:rPr lang="en-US" dirty="0"/>
              <a:t>&lt;/employee&gt;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83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Sample XML with attribute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&lt;?xml version = “1.0”?&gt;</a:t>
            </a:r>
          </a:p>
          <a:p>
            <a:r>
              <a:rPr lang="en-US" dirty="0"/>
              <a:t>&lt;</a:t>
            </a:r>
            <a:r>
              <a:rPr lang="en-US" dirty="0" err="1"/>
              <a:t>contactinfo</a:t>
            </a:r>
            <a:r>
              <a:rPr lang="en-US" dirty="0"/>
              <a:t>&gt;</a:t>
            </a:r>
          </a:p>
          <a:p>
            <a:r>
              <a:rPr lang="en-US" dirty="0"/>
              <a:t>	&lt;address category = “college”&gt;</a:t>
            </a:r>
          </a:p>
          <a:p>
            <a:r>
              <a:rPr lang="en-US" dirty="0"/>
              <a:t>		&lt;name&gt;G4G&lt;/name&gt;</a:t>
            </a:r>
          </a:p>
          <a:p>
            <a:r>
              <a:rPr lang="en-US" dirty="0"/>
              <a:t>		&lt;College&gt;</a:t>
            </a:r>
            <a:r>
              <a:rPr lang="en-US" dirty="0" err="1"/>
              <a:t>Geeksforgeeks</a:t>
            </a:r>
            <a:r>
              <a:rPr lang="en-US" dirty="0"/>
              <a:t>&lt;/College&gt;</a:t>
            </a:r>
          </a:p>
          <a:p>
            <a:r>
              <a:rPr lang="en-US" dirty="0"/>
              <a:t>		&lt;mobile&gt;2345456767&lt;/mobile&gt;</a:t>
            </a:r>
          </a:p>
          <a:p>
            <a:r>
              <a:rPr lang="en-US" dirty="0"/>
              <a:t>	&lt;/address&gt;</a:t>
            </a:r>
          </a:p>
          <a:p>
            <a:r>
              <a:rPr lang="en-US" dirty="0"/>
              <a:t>&lt;/</a:t>
            </a:r>
            <a:r>
              <a:rPr lang="en-US" dirty="0" err="1"/>
              <a:t>contactinfo</a:t>
            </a:r>
            <a:r>
              <a:rPr lang="en-US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Sample XML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XML stands for extensible Markup Language</a:t>
            </a:r>
          </a:p>
          <a:p>
            <a:r>
              <a:rPr lang="en-US" dirty="0"/>
              <a:t>XML is a markup language like HTML</a:t>
            </a:r>
          </a:p>
          <a:p>
            <a:r>
              <a:rPr lang="en-US" dirty="0"/>
              <a:t>XML is designed to store and transport data</a:t>
            </a:r>
          </a:p>
          <a:p>
            <a:r>
              <a:rPr lang="en-US" dirty="0"/>
              <a:t>XML is designed to be self-descriptive</a:t>
            </a:r>
          </a:p>
          <a:p>
            <a:endParaRPr lang="en-US" dirty="0"/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&lt;employee&gt;</a:t>
            </a:r>
          </a:p>
          <a:p>
            <a:r>
              <a:rPr lang="en-US" dirty="0"/>
              <a:t>&lt;code&gt;1&lt;/code&gt;</a:t>
            </a:r>
          </a:p>
          <a:p>
            <a:r>
              <a:rPr lang="en-US" dirty="0"/>
              <a:t>&lt;name&gt;Ravi&lt;/name&gt;</a:t>
            </a:r>
          </a:p>
          <a:p>
            <a:r>
              <a:rPr lang="en-US" dirty="0"/>
              <a:t>&lt;department&gt;IT&lt;/department&gt;</a:t>
            </a:r>
          </a:p>
          <a:p>
            <a:r>
              <a:rPr lang="en-US" dirty="0"/>
              <a:t>&lt;text category = “message”&gt;Hi&lt;/text&gt;</a:t>
            </a:r>
          </a:p>
          <a:p>
            <a:r>
              <a:rPr lang="en-US" dirty="0"/>
              <a:t>&lt;/employee&gt;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4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Introduction to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194035"/>
            <a:ext cx="7960493" cy="2599094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https://www.geeksforgeeks.org/introduction-to-android-development/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3B82BC09-A7D6-56D9-64C9-FC8E2C47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525000" cy="432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699" y="2872732"/>
            <a:ext cx="9745610" cy="2685537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https://www.geeksforgeeks.org/introduction-to-android-development/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 descr="Features of Android">
            <a:extLst>
              <a:ext uri="{FF2B5EF4-FFF2-40B4-BE49-F238E27FC236}">
                <a16:creationId xmlns:a16="http://schemas.microsoft.com/office/drawing/2014/main" id="{B5AF305F-EE00-819D-F944-C16F228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9" y="1907457"/>
            <a:ext cx="10334113" cy="38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5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525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urw-din</vt:lpstr>
      <vt:lpstr>Office Theme</vt:lpstr>
      <vt:lpstr> Android Mobile Application Development </vt:lpstr>
      <vt:lpstr>Introduction</vt:lpstr>
      <vt:lpstr>Introduction to Android</vt:lpstr>
      <vt:lpstr>XML</vt:lpstr>
      <vt:lpstr>Sample XML</vt:lpstr>
      <vt:lpstr>Sample XML with attribute</vt:lpstr>
      <vt:lpstr>Sample XML</vt:lpstr>
      <vt:lpstr>Introduction to Android</vt:lpstr>
      <vt:lpstr>Features</vt:lpstr>
      <vt:lpstr>Android Versions</vt:lpstr>
      <vt:lpstr>Android Architecture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 konandur</cp:lastModifiedBy>
  <cp:revision>948</cp:revision>
  <dcterms:created xsi:type="dcterms:W3CDTF">2018-01-28T06:02:15Z</dcterms:created>
  <dcterms:modified xsi:type="dcterms:W3CDTF">2023-01-29T10:54:34Z</dcterms:modified>
</cp:coreProperties>
</file>