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257" r:id="rId4"/>
    <p:sldId id="280" r:id="rId5"/>
    <p:sldId id="358" r:id="rId6"/>
    <p:sldId id="359" r:id="rId7"/>
    <p:sldId id="360" r:id="rId8"/>
    <p:sldId id="361" r:id="rId9"/>
    <p:sldId id="362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does the Router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Handles navigation from one component to another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Mimics loading separate pages via browser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Includes back button functionality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Angular apps are SPA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Basic Steps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app-routing 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RouterModule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routes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Router outlet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Links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&lt;base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goes here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&lt;html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&lt;meta charset=“utf-8”&gt;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Angularapp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&lt;base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=“/”&gt;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app-routing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577EB-1655-45EA-B298-228A0819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1920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9D804-6011-4ACB-AC46-C3AC4FD4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4"/>
            <a:ext cx="121920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Link and Outlet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6CB59-C492-491B-85DD-1C444D03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192000" cy="50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308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Angular</vt:lpstr>
      <vt:lpstr>Introduction</vt:lpstr>
      <vt:lpstr>Topics</vt:lpstr>
      <vt:lpstr>What does the Router Do ?</vt:lpstr>
      <vt:lpstr>Basic Steps To Take</vt:lpstr>
      <vt:lpstr>&lt;base href&gt;</vt:lpstr>
      <vt:lpstr>Create app-routing Module</vt:lpstr>
      <vt:lpstr>Create Routes</vt:lpstr>
      <vt:lpstr>Create Link and Outlet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</cp:lastModifiedBy>
  <cp:revision>530</cp:revision>
  <dcterms:created xsi:type="dcterms:W3CDTF">2017-06-25T15:07:02Z</dcterms:created>
  <dcterms:modified xsi:type="dcterms:W3CDTF">2018-03-23T06:08:46Z</dcterms:modified>
</cp:coreProperties>
</file>