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1" r:id="rId3"/>
    <p:sldId id="257" r:id="rId4"/>
    <p:sldId id="349" r:id="rId5"/>
    <p:sldId id="350" r:id="rId6"/>
    <p:sldId id="351" r:id="rId7"/>
    <p:sldId id="352" r:id="rId8"/>
    <p:sldId id="353" r:id="rId9"/>
    <p:sldId id="354" r:id="rId10"/>
    <p:sldId id="34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55B4A6-F6ED-41A2-91E7-92EA26A7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8005F-CED1-4621-9110-C690C6CDC9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A3DF1-419F-4396-AE23-2FADD3683DAD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7E25C-2D8D-41AA-8748-E6D60FE01D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82668-E5B5-46EE-9C93-F2CE7B1769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5D8C8-2A11-4FB2-BD5D-E4BDAB38F5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5782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6DFB3-D709-4817-8757-3B1955B6C311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57952-1A80-46FA-8548-9774038396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150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C41B-E9E9-489D-B260-27118C51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8C4B8-CEE0-48BD-992B-814D7C42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E0641-E2DC-4375-B272-231AFBA6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D9D9-0201-491D-850A-4E48B8CC6FB5}" type="datetime1">
              <a:rPr lang="en-IN" smtClean="0"/>
              <a:pPr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D9137-1D30-43E0-932D-1EB873C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B4F9-BFE1-4F47-8160-278C84DA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CFDE-0066-424F-8AD8-B8B63F4B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67B97-FA2A-4591-8DD4-3BF59637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1EE0-3A36-4DA0-8C70-B2F55A23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471-E374-414F-ACAE-271604EC180C}" type="datetime1">
              <a:rPr lang="en-IN" smtClean="0"/>
              <a:pPr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1D9F-1AA2-4DC0-ABDD-E386B07A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0BF8-EA9D-4436-8B54-135D36BD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7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BC0A2-01C6-47DB-93BE-DB08598B6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C7C24-10B7-4275-A1D4-1C14E618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B6E22-37F2-4165-A9BB-2109D041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9059-F8BB-4ED7-ABCA-C2BF3D4995E6}" type="datetime1">
              <a:rPr lang="en-IN" smtClean="0"/>
              <a:pPr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6818C-8238-4212-9546-A9BA9398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79E6-8F9D-4249-B9F7-352C3C52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09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8CD0-CC09-4685-A6E3-C9BBA661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423-F94B-4A20-BA08-6E113BA1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264F-4D1D-42F9-B1ED-BEA4739C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5BB6-7F57-4C30-AECB-DA0D27197DA6}" type="datetime1">
              <a:rPr lang="en-IN" smtClean="0"/>
              <a:pPr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44A2-22EA-44B0-B219-7CB71AB8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506A-7EAE-470A-B749-0B43FF1F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8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3BCC-6658-4BBB-B1FE-8A51C995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09F01-5596-4590-B4B8-A77BBB85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DB20-F694-46E7-BA2E-E379D0D0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5B2-39A4-4814-A92A-2973CDC9102C}" type="datetime1">
              <a:rPr lang="en-IN" smtClean="0"/>
              <a:pPr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FA37-DFF6-49FE-A511-D986E443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922A-582D-412F-8D08-1961EBDE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32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A0B4-7DDD-456B-868E-04A488A1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254B-1F41-4F92-8B68-9C674549E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EA022-5DE4-44D3-9F22-F814D27A1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B7E97-0CE2-40EF-9035-BABECA59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93A2-8117-48A4-9605-23EE94DF99C3}" type="datetime1">
              <a:rPr lang="en-IN" smtClean="0"/>
              <a:pPr/>
              <a:t>05-08-2022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4F199-F1D8-4F41-9729-74072316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38860-A321-47E1-A901-9A31ACA8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8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48B7-EEB8-49FB-A0B5-6537290A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DACF7-9B14-4029-B2E7-54EE46CF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BA818-DC40-495F-BA3A-ECE379EED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8DDCE-3A75-4288-862A-FEC0EAD1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4CC0A-DC5F-415B-8B31-0ABF5A836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0FD2E-C50D-41E4-B63A-E027608F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C8FC-84AC-4C10-ACC0-BD7AF63F7665}" type="datetime1">
              <a:rPr lang="en-IN" smtClean="0"/>
              <a:pPr/>
              <a:t>05-08-2022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C346B-A211-4AB4-8CD0-78AECC55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B9F66-7773-41D1-BAC7-1779C683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0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23AA-C80A-48BC-AEC6-7DEB4852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2A346-0D1B-4256-9132-CB879CE9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B640-F7B0-4E9F-B479-2364AFCFD561}" type="datetime1">
              <a:rPr lang="en-IN" smtClean="0"/>
              <a:pPr/>
              <a:t>05-08-2022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8BFEC-7F4E-42A1-8F8B-C963212F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7053D-177C-48FE-94BB-7D2BD721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6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B7B5B-8618-4598-A42F-E77A5E7A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55B1-F658-4E21-B29B-5C46404C65AF}" type="datetime1">
              <a:rPr lang="en-IN" smtClean="0"/>
              <a:pPr/>
              <a:t>05-08-2022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4A9AA-34C8-47A8-8FB6-82529E44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D80E-88A3-4F3A-9F53-55EC3AC3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1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D3AA-A5E3-4783-9DBA-B91ABD3F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636D-3601-4BD1-ACEB-BBC34281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0A2C8-4279-438E-87E0-A01F76262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60658-7026-4AFD-BCDA-22137F6C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127A-0CB8-41EB-AC70-2B05AA20CEB4}" type="datetime1">
              <a:rPr lang="en-IN" smtClean="0"/>
              <a:pPr/>
              <a:t>05-08-2022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0149A-2D3F-414A-8383-27F6EC7B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4C9F-0C49-4ED0-AEAE-CBB1E79D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32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40B7-5D4B-4A58-B13A-74F6D61D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FA2D4-EE9C-48E1-87D3-42D611AA0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3D02-5D72-4538-BA17-9869B87C7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D4831-4453-4D03-A9AA-7C6196C8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169A-C6D0-47B8-83D4-F4CEB7EC43EC}" type="datetime1">
              <a:rPr lang="en-IN" smtClean="0"/>
              <a:pPr/>
              <a:t>05-08-2022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6C28A-74DE-4994-8DF8-7BF27E18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F87BE-663F-48C0-BE8A-EAA4B768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2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1CC49-6A6E-4458-B7D5-F57D53CA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1B4D-5EE4-4B37-8114-5D368C160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61EA-61A4-45FE-B63D-DC877E80F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74BC-1E24-44A8-9040-DB21F7AFD224}" type="datetime1">
              <a:rPr lang="en-IN" smtClean="0"/>
              <a:pPr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97DB-E57A-4B4A-A292-2720D15B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2572-16A3-43B1-A9DF-517466262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4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6"/>
            <a:ext cx="9144000" cy="93557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Angular Unit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FB : https://www.facebook.com/raghuprasadkonandur/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Skill Up-Skill Re-Skill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Excellence in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CA0BA-22B3-4799-B5ED-F2E6B980E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" y="243205"/>
            <a:ext cx="11819852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0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6"/>
            <a:ext cx="9144000" cy="93557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FB : https://www.facebook.com/raghuprasadkonandur/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Skill Up-Skill Re-Skill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Excellence in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CA0BA-22B3-4799-B5ED-F2E6B980E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" y="243205"/>
            <a:ext cx="11819852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2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Raghu Prasad – BE, MS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of 23 years of experience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 years as a lecturer in an Engineering College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16 Years into IT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companies like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CISCO,CSC,ICICI,First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Apex – NTT Data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Currently into Corporate training and consultancy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corporates and public sector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Service Offerings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In person/On-line/Corporate/Academic Institutes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Java,Python,Web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technologies,Java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Script technologies (MEAN stack),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IOT,Test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Automation,Machine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Learning,Artificial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Intelligence,ERP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L &amp;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T,NextGen,Incarnus,BGS-IT,Sindhi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College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4D7DE-1A90-4635-B9D2-52FDA6B082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63" y="18122"/>
            <a:ext cx="3111949" cy="7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Jasmine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27" y="18119"/>
            <a:ext cx="3111949" cy="783737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32325" y="2031353"/>
            <a:ext cx="7727350" cy="3939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199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Karma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27" y="18119"/>
            <a:ext cx="3111949" cy="783737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6384" y="1933004"/>
            <a:ext cx="7994650" cy="370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199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Jasmine and Karma Configuration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27" y="18119"/>
            <a:ext cx="3111949" cy="783737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9767" y="2446782"/>
            <a:ext cx="6919912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199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Test Bed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27" y="18119"/>
            <a:ext cx="3111949" cy="783737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39" y="1912620"/>
            <a:ext cx="791051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199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SpyOn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27" y="18119"/>
            <a:ext cx="3111949" cy="783737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142" y="1886204"/>
            <a:ext cx="8008938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199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 Element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1194" y="2214249"/>
            <a:ext cx="7734971" cy="3574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 Cycle </a:t>
            </a:r>
            <a:r>
              <a:rPr lang="en-US" dirty="0"/>
              <a:t>H</a:t>
            </a:r>
            <a:r>
              <a:rPr lang="en-US"/>
              <a:t>ooks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42994" y="2035163"/>
            <a:ext cx="5906012" cy="3932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7945</TotalTime>
  <Words>232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Angular Unit Testing</vt:lpstr>
      <vt:lpstr>Introduction</vt:lpstr>
      <vt:lpstr>Jasmine</vt:lpstr>
      <vt:lpstr>Karma</vt:lpstr>
      <vt:lpstr>Jasmine and Karma Configuration</vt:lpstr>
      <vt:lpstr>Test Bed</vt:lpstr>
      <vt:lpstr>SpyOn</vt:lpstr>
      <vt:lpstr>Debug Element</vt:lpstr>
      <vt:lpstr>Life Cycle Hooks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raghu prasad</dc:creator>
  <cp:lastModifiedBy>raghu prasad</cp:lastModifiedBy>
  <cp:revision>540</cp:revision>
  <dcterms:created xsi:type="dcterms:W3CDTF">2017-06-25T15:07:02Z</dcterms:created>
  <dcterms:modified xsi:type="dcterms:W3CDTF">2022-08-05T04:44:22Z</dcterms:modified>
</cp:coreProperties>
</file>