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Raghu Prasad </a:t>
            </a:r>
            <a:r>
              <a:rPr lang="en-US" dirty="0" err="1"/>
              <a:t>Konandur</a:t>
            </a:r>
            <a:endParaRPr lang="en-US" dirty="0"/>
          </a:p>
          <a:p>
            <a:r>
              <a:rPr lang="en-US" dirty="0"/>
              <a:t>9845547471</a:t>
            </a:r>
          </a:p>
          <a:p>
            <a:r>
              <a:rPr lang="en-US" dirty="0"/>
              <a:t>www.kaushalya.tech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Schema Design – Referencing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DCF5A4-D90D-B750-15B9-6BA7614E2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112AF-7A93-F655-C0A4-A69D1F05D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7238999" cy="454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61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Schema Design – Referencing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DCF5A4-D90D-B750-15B9-6BA7614E2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6CFC0-75C0-9901-8ABA-EAD546953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1600200"/>
            <a:ext cx="9144000" cy="43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6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Schema Design – Sample Schema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DCF5A4-D90D-B750-15B9-6BA7614E2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 DB Commands</a:t>
            </a:r>
          </a:p>
        </p:txBody>
      </p:sp>
    </p:spTree>
    <p:extLst>
      <p:ext uri="{BB962C8B-B14F-4D97-AF65-F5344CB8AC3E}">
        <p14:creationId xmlns:p14="http://schemas.microsoft.com/office/powerpoint/2010/main" val="175548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NoSQL Database</a:t>
            </a:r>
          </a:p>
          <a:p>
            <a:r>
              <a:rPr lang="en-US" dirty="0"/>
              <a:t>Introduction to MongoDB</a:t>
            </a:r>
          </a:p>
          <a:p>
            <a:r>
              <a:rPr lang="en-US" dirty="0"/>
              <a:t>Schema Design </a:t>
            </a:r>
          </a:p>
          <a:p>
            <a:r>
              <a:rPr lang="en-US"/>
              <a:t>MongoDB Commands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NoSQL database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DCF5A4-D90D-B750-15B9-6BA7614E2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NoSQL originally referring to non SQL or non relational is a database that provides a mechanism for storage and retrieval of data. </a:t>
            </a:r>
          </a:p>
          <a:p>
            <a:r>
              <a:rPr lang="en-US" dirty="0"/>
              <a:t>NoSQL databases are used in real-time web applications and big data and their use are increasing over time.</a:t>
            </a:r>
          </a:p>
          <a:p>
            <a:r>
              <a:rPr lang="en-US" dirty="0"/>
              <a:t> The data structures used by NoSQL databases are different from those used by default in relational databases which makes some operations faster in NoSQL</a:t>
            </a:r>
          </a:p>
          <a:p>
            <a:r>
              <a:rPr lang="en-US" dirty="0"/>
              <a:t>The suitability of a given NoSQL database depends on the problem it should solve. Data structures used by NoSQL databases are sometimes also viewed as more flexible than relational database tables.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NoSQL database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DCF5A4-D90D-B750-15B9-6BA7614E2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When should NoSQL be used:</a:t>
            </a:r>
          </a:p>
          <a:p>
            <a:r>
              <a:rPr lang="en-US" dirty="0"/>
              <a:t>When a huge amount of data needs to be stored and retrieved.</a:t>
            </a:r>
          </a:p>
          <a:p>
            <a:r>
              <a:rPr lang="en-US" dirty="0"/>
              <a:t>The relationship between the data you store is not that important</a:t>
            </a:r>
          </a:p>
          <a:p>
            <a:r>
              <a:rPr lang="en-US" dirty="0"/>
              <a:t>The data changes over time and is not structured.</a:t>
            </a:r>
          </a:p>
          <a:p>
            <a:r>
              <a:rPr lang="en-US" dirty="0"/>
              <a:t>Support of Constraints and Joins is not required at the database level</a:t>
            </a:r>
          </a:p>
          <a:p>
            <a:r>
              <a:rPr lang="en-US" dirty="0"/>
              <a:t>The data is growing continuously and you need to scale the database regularly to handle the data.</a:t>
            </a:r>
          </a:p>
        </p:txBody>
      </p:sp>
    </p:spTree>
    <p:extLst>
      <p:ext uri="{BB962C8B-B14F-4D97-AF65-F5344CB8AC3E}">
        <p14:creationId xmlns:p14="http://schemas.microsoft.com/office/powerpoint/2010/main" val="273450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NoSQL database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DCF5A4-D90D-B750-15B9-6BA7614E2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 of NoSQL database: Types of NoSQL databases and the name of the databases system that falls in that category are:</a:t>
            </a:r>
          </a:p>
          <a:p>
            <a:r>
              <a:rPr lang="en-US" b="1" i="1" dirty="0"/>
              <a:t>Graph Databases</a:t>
            </a:r>
            <a:r>
              <a:rPr lang="en-US" dirty="0"/>
              <a:t>: Amazon Neptune, Neo4j</a:t>
            </a:r>
          </a:p>
          <a:p>
            <a:r>
              <a:rPr lang="en-US" b="1" i="1" dirty="0"/>
              <a:t>Key value store</a:t>
            </a:r>
            <a:r>
              <a:rPr lang="en-US" dirty="0"/>
              <a:t>: Memcached, Redis, Coherence</a:t>
            </a:r>
          </a:p>
          <a:p>
            <a:r>
              <a:rPr lang="en-US" b="1" dirty="0"/>
              <a:t>Tabular</a:t>
            </a:r>
            <a:r>
              <a:rPr lang="en-US" dirty="0"/>
              <a:t>: </a:t>
            </a:r>
            <a:r>
              <a:rPr lang="en-US" dirty="0" err="1"/>
              <a:t>Hbase</a:t>
            </a:r>
            <a:r>
              <a:rPr lang="en-US" dirty="0"/>
              <a:t>, Big Table, </a:t>
            </a:r>
            <a:r>
              <a:rPr lang="en-US" dirty="0" err="1"/>
              <a:t>Accumulo</a:t>
            </a:r>
            <a:endParaRPr lang="en-US" dirty="0"/>
          </a:p>
          <a:p>
            <a:r>
              <a:rPr lang="en-US" b="1" dirty="0"/>
              <a:t>Document-based</a:t>
            </a:r>
            <a:r>
              <a:rPr lang="en-US" dirty="0"/>
              <a:t>: MongoDB, CouchDB, </a:t>
            </a:r>
            <a:r>
              <a:rPr lang="en-US" dirty="0" err="1"/>
              <a:t>Cloudant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6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MongoDB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DCF5A4-D90D-B750-15B9-6BA7614E2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is a source-available cross-platform document-oriented database program. Classified as a NoSQL database program, MongoDB uses JSON-like documents with optional schemas. MongoDB is developed by MongoDB Inc. and licensed under the Server Side Public License (SSPL) which is deemed non-free by several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316234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Schema Design – SQL Vs Document Database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DCF5A4-D90D-B750-15B9-6BA7614E2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75D73-19B9-C992-423D-01278E84B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610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40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Schema Design – SQL Vs Document Database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DCF5A4-D90D-B750-15B9-6BA7614E2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F878B-2575-F40C-D362-9E9FDB726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53400" cy="441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0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Schema Design – Embedding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DCF5A4-D90D-B750-15B9-6BA7614E2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797AA-054B-71C5-57E7-C5D7290AC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772846"/>
            <a:ext cx="9144000" cy="435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1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345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MongoDB</vt:lpstr>
      <vt:lpstr>Agenda</vt:lpstr>
      <vt:lpstr>Introduction to NoSQL database</vt:lpstr>
      <vt:lpstr>Introduction to NoSQL database</vt:lpstr>
      <vt:lpstr>Introduction to NoSQL database</vt:lpstr>
      <vt:lpstr>Introduction to MongoDB</vt:lpstr>
      <vt:lpstr>Schema Design – SQL Vs Document Database</vt:lpstr>
      <vt:lpstr>Schema Design – SQL Vs Document Database</vt:lpstr>
      <vt:lpstr>Schema Design – Embedding</vt:lpstr>
      <vt:lpstr>Schema Design – Referencing</vt:lpstr>
      <vt:lpstr>Schema Design – Referencing</vt:lpstr>
      <vt:lpstr>Schema Design – Sample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lenovo</dc:creator>
  <cp:lastModifiedBy>raghu prasad</cp:lastModifiedBy>
  <cp:revision>69</cp:revision>
  <dcterms:created xsi:type="dcterms:W3CDTF">2006-08-16T00:00:00Z</dcterms:created>
  <dcterms:modified xsi:type="dcterms:W3CDTF">2022-09-17T09:34:19Z</dcterms:modified>
</cp:coreProperties>
</file>