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The Cloud Platform for Modern Businesses</a:t>
            </a:r>
          </a:p>
          <a:p>
            <a:endParaRPr dirty="0"/>
          </a:p>
          <a:p>
            <a:r>
              <a:rPr dirty="0"/>
              <a:t>Presenter Name: </a:t>
            </a:r>
            <a:r>
              <a:rPr lang="en-US" dirty="0"/>
              <a:t>Raghu Prasad K S</a:t>
            </a:r>
          </a:p>
          <a:p>
            <a:r>
              <a:rPr lang="en-US" dirty="0">
                <a:hlinkClick r:id="rId2"/>
              </a:rPr>
              <a:t>www.Kaushalya.tech</a:t>
            </a:r>
            <a:endParaRPr lang="en-US" dirty="0"/>
          </a:p>
          <a:p>
            <a:r>
              <a:rPr lang="en-US" dirty="0"/>
              <a:t>9845547471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- Shared Responsibility Model: AWS manages security of the cloud, you manage security in the cloud</a:t>
            </a:r>
          </a:p>
          <a:p>
            <a:r>
              <a:t>- Key Security Services:</a:t>
            </a:r>
          </a:p>
          <a:p>
            <a:r>
              <a:t>  - AWS IAM: Manage user access and permissions</a:t>
            </a:r>
          </a:p>
          <a:p>
            <a:r>
              <a:t>  - AWS KMS: Secure and manage encryption keys</a:t>
            </a:r>
          </a:p>
          <a:p>
            <a:r>
              <a:t>- Compliance Programs: SOC, PCI DSS, HIPAA, GDPR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Netflix: Scalability and global reach</a:t>
            </a:r>
          </a:p>
          <a:p>
            <a:r>
              <a:t>- Airbnb: Flexibility and cost savings</a:t>
            </a:r>
          </a:p>
          <a:p>
            <a:r>
              <a:t>- NASA: Data storage and high-performance computing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Questions?</a:t>
            </a:r>
          </a:p>
          <a:p>
            <a:r>
              <a:t>- Discussion Points?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AWS Documentation: docs.aws.amazon.com</a:t>
            </a:r>
          </a:p>
          <a:p>
            <a:r>
              <a:t>- AWS Training and Certification: aws.amazon.com/training</a:t>
            </a:r>
          </a:p>
          <a:p>
            <a:r>
              <a:t>- AWS Whitepapers: aws.amazon.com/whitepapers</a:t>
            </a:r>
          </a:p>
          <a:p>
            <a:r>
              <a:t>- AWS Blog: aws.amazon.com/blogs/aws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67" y="2027686"/>
            <a:ext cx="7886700" cy="326350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29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/>
              <a:t>22 </a:t>
            </a:r>
            <a:r>
              <a:rPr lang="en-IN" dirty="0"/>
              <a:t>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Framework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</a:t>
            </a:r>
            <a:r>
              <a:rPr lang="en-IN" dirty="0" err="1"/>
              <a:t>Chain,Cloud,DevOps,MLOps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1. What is AWS?</a:t>
            </a:r>
          </a:p>
          <a:p>
            <a:r>
              <a:t>2. Core AWS Services</a:t>
            </a:r>
          </a:p>
          <a:p>
            <a:r>
              <a:t>3. Setting Up AWS</a:t>
            </a:r>
          </a:p>
          <a:p>
            <a:r>
              <a:t>4. AWS Management Console</a:t>
            </a:r>
          </a:p>
          <a:p>
            <a:r>
              <a:t>5. Key AWS Services in Detail</a:t>
            </a:r>
          </a:p>
          <a:p>
            <a:r>
              <a:t>6. AWS Pricing Model</a:t>
            </a:r>
          </a:p>
          <a:p>
            <a:r>
              <a:t>7. Security and Compliance</a:t>
            </a:r>
          </a:p>
          <a:p>
            <a:r>
              <a:t>8. Case Studies</a:t>
            </a:r>
          </a:p>
          <a:p>
            <a:r>
              <a:t>9. Q&amp;A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- Definition: Amazon Web Services (AWS) is a comprehensive, evolving cloud computing platform provided by Amazon.</a:t>
            </a:r>
          </a:p>
          <a:p>
            <a:r>
              <a:t>- Purpose: Provides a mix of infrastructure as a service (IaaS), platform as a service (PaaS), and packaged software as a service (SaaS) offerings.</a:t>
            </a:r>
          </a:p>
          <a:p>
            <a:r>
              <a:t>- Benefits:</a:t>
            </a:r>
          </a:p>
          <a:p>
            <a:r>
              <a:t>  - Scalability</a:t>
            </a:r>
          </a:p>
          <a:p>
            <a:r>
              <a:t>  - Reliability</a:t>
            </a:r>
          </a:p>
          <a:p>
            <a:r>
              <a:t>  - Cost-effectiveness</a:t>
            </a:r>
          </a:p>
          <a:p>
            <a:r>
              <a:t>  - Flexibility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Compute: Amazon EC2, AWS Lambda</a:t>
            </a:r>
          </a:p>
          <a:p>
            <a:r>
              <a:t>- Storage: Amazon S3, Amazon EBS</a:t>
            </a:r>
          </a:p>
          <a:p>
            <a:r>
              <a:t>- Database: Amazon RDS, Amazon DynamoDB</a:t>
            </a:r>
          </a:p>
          <a:p>
            <a:r>
              <a:t>- Networking: Amazon VPC, AWS Direct Connect</a:t>
            </a:r>
          </a:p>
          <a:p>
            <a:r>
              <a:t>- Security: AWS IAM, AWS KMS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- Creating an AWS Account:</a:t>
            </a:r>
          </a:p>
          <a:p>
            <a:r>
              <a:t>  - Visit aws.amazon.com</a:t>
            </a:r>
          </a:p>
          <a:p>
            <a:r>
              <a:t>  - Sign up for a free account</a:t>
            </a:r>
          </a:p>
          <a:p>
            <a:r>
              <a:t>- AWS Free Tier: Explore services with limited usage for free</a:t>
            </a:r>
          </a:p>
          <a:p>
            <a:r>
              <a:t>- AWS Regions and Availability Zones: Understand the geographical distribution of AWS data centers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Management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- Overview: A web-based interface for accessing and managing AWS services</a:t>
            </a:r>
          </a:p>
          <a:p>
            <a:r>
              <a:t>- Dashboard: Centralized view of your AWS resources</a:t>
            </a:r>
          </a:p>
          <a:p>
            <a:r>
              <a:t>- Service Search: Easily find and navigate to AWS services</a:t>
            </a:r>
          </a:p>
          <a:p>
            <a:r>
              <a:t>- Billing and Cost Management: Monitor and manage your AWS spending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AWS Services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- Amazon EC2: Scalable virtual servers</a:t>
            </a:r>
          </a:p>
          <a:p>
            <a:r>
              <a:t>  - Instance types, AMIs, Elastic Load Balancing</a:t>
            </a:r>
          </a:p>
          <a:p>
            <a:r>
              <a:t>- Amazon S3: Object storage service</a:t>
            </a:r>
          </a:p>
          <a:p>
            <a:r>
              <a:t>  - Buckets, objects, lifecycle policies</a:t>
            </a:r>
          </a:p>
          <a:p>
            <a:r>
              <a:t>- Amazon RDS: Managed relational database service</a:t>
            </a:r>
          </a:p>
          <a:p>
            <a:r>
              <a:t>  - Support for various database engines</a:t>
            </a:r>
          </a:p>
          <a:p>
            <a:r>
              <a:t>- AWS Lambda: Serverless compute service</a:t>
            </a:r>
          </a:p>
          <a:p>
            <a:r>
              <a:t>  - Function as a Service (FaaS), event-driven execution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Pricing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Pay-as-you-go: Pay only for what you use</a:t>
            </a:r>
          </a:p>
          <a:p>
            <a:r>
              <a:t>- Reserved Instances: Save money by committing to long-term usage</a:t>
            </a:r>
          </a:p>
          <a:p>
            <a:r>
              <a:t>- Free Tier: Explore AWS services for free within usage limits</a:t>
            </a:r>
          </a:p>
          <a:p>
            <a:r>
              <a:t>- Cost Management Tools: AWS Cost Explorer, AWS Budgets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AWS</vt:lpstr>
      <vt:lpstr>Introduction</vt:lpstr>
      <vt:lpstr>Agenda</vt:lpstr>
      <vt:lpstr>What is AWS?</vt:lpstr>
      <vt:lpstr>Core AWS Services</vt:lpstr>
      <vt:lpstr>Setting Up AWS</vt:lpstr>
      <vt:lpstr>AWS Management Console</vt:lpstr>
      <vt:lpstr>Key AWS Services in Detail</vt:lpstr>
      <vt:lpstr>AWS Pricing Model</vt:lpstr>
      <vt:lpstr>Security and Compliance</vt:lpstr>
      <vt:lpstr>Case Studies</vt:lpstr>
      <vt:lpstr>Q&amp;A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3</cp:revision>
  <dcterms:created xsi:type="dcterms:W3CDTF">2013-01-27T09:14:16Z</dcterms:created>
  <dcterms:modified xsi:type="dcterms:W3CDTF">2024-06-19T10:46:21Z</dcterms:modified>
  <cp:category/>
</cp:coreProperties>
</file>