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Git and GitHub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dirty="0"/>
              <a:t>Version Control and Collaboration Simplified</a:t>
            </a:r>
          </a:p>
          <a:p>
            <a:endParaRPr dirty="0"/>
          </a:p>
          <a:p>
            <a:r>
              <a:rPr dirty="0"/>
              <a:t>Presenter Name: </a:t>
            </a:r>
            <a:r>
              <a:rPr lang="en-US" dirty="0"/>
              <a:t>Raghu Prasad Konandur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Questions?</a:t>
            </a:r>
          </a:p>
          <a:p>
            <a:r>
              <a:t>- Discussion Points?</a:t>
            </a:r>
          </a:p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Git Documentation: git-scm.com/docs</a:t>
            </a:r>
          </a:p>
          <a:p>
            <a:r>
              <a:t>- GitHub Documentation: docs.github.com</a:t>
            </a:r>
          </a:p>
          <a:p>
            <a:r>
              <a:t>- Tutorials:</a:t>
            </a:r>
          </a:p>
          <a:p>
            <a:r>
              <a:t>  - Try Git: try.github.io</a:t>
            </a:r>
          </a:p>
          <a:p>
            <a:r>
              <a:t>  - Pro Git Book: git-scm.com/book/en/v2</a:t>
            </a:r>
          </a:p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1. What is Git?</a:t>
            </a:r>
          </a:p>
          <a:p>
            <a:r>
              <a:t>2. Setting Up Git</a:t>
            </a:r>
          </a:p>
          <a:p>
            <a:r>
              <a:t>3. Basic Git Commands</a:t>
            </a:r>
          </a:p>
          <a:p>
            <a:r>
              <a:t>4. Introduction to GitHub</a:t>
            </a:r>
          </a:p>
          <a:p>
            <a:r>
              <a:t>5. GitHub Features</a:t>
            </a:r>
          </a:p>
          <a:p>
            <a:r>
              <a:t>6. Collaboration with GitHub</a:t>
            </a:r>
          </a:p>
          <a:p>
            <a:r>
              <a:t>7. Advanced Git and GitHub Topics</a:t>
            </a:r>
          </a:p>
          <a:p>
            <a:r>
              <a:t>8. Q&amp;A</a:t>
            </a:r>
          </a:p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Git?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Definition: A distributed version control system.</a:t>
            </a:r>
          </a:p>
          <a:p>
            <a:r>
              <a:t>- Purpose: Tracks changes in source code during software development.</a:t>
            </a:r>
          </a:p>
          <a:p>
            <a:r>
              <a:t>- Benefits:</a:t>
            </a:r>
          </a:p>
          <a:p>
            <a:r>
              <a:t>  - Version control</a:t>
            </a:r>
          </a:p>
          <a:p>
            <a:r>
              <a:t>  - Collaboration</a:t>
            </a:r>
          </a:p>
          <a:p>
            <a:r>
              <a:t>  - Backup and restore</a:t>
            </a:r>
          </a:p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Setting Up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Installation:</a:t>
            </a:r>
          </a:p>
          <a:p>
            <a:r>
              <a:t>  - Windows: Download from git-scm.com</a:t>
            </a:r>
          </a:p>
          <a:p>
            <a:r>
              <a:t>  - macOS: Use Homebrew (brew install git)</a:t>
            </a:r>
          </a:p>
          <a:p>
            <a:r>
              <a:t>  - Linux: Use package manager (e.g., sudo apt-get install git)</a:t>
            </a:r>
          </a:p>
          <a:p>
            <a:r>
              <a:t>- Configuration:</a:t>
            </a:r>
          </a:p>
          <a:p>
            <a:r>
              <a:t>  ```</a:t>
            </a:r>
          </a:p>
          <a:p>
            <a:r>
              <a:t>  git config --global user.name "Your Name"</a:t>
            </a:r>
          </a:p>
          <a:p>
            <a:r>
              <a:t>  git config --global user.email "youremail@example.com"</a:t>
            </a:r>
          </a:p>
          <a:p>
            <a:r>
              <a:t>  ```</a:t>
            </a:r>
          </a:p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Git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Initialize a repository: git init</a:t>
            </a:r>
          </a:p>
          <a:p>
            <a:r>
              <a:t>- Clone a repository: git clone [url]</a:t>
            </a:r>
          </a:p>
          <a:p>
            <a:r>
              <a:t>- Check status: git status</a:t>
            </a:r>
          </a:p>
          <a:p>
            <a:r>
              <a:t>- Add changes: git add [file]</a:t>
            </a:r>
          </a:p>
          <a:p>
            <a:r>
              <a:t>- Commit changes: git commit -m "message"</a:t>
            </a:r>
          </a:p>
          <a:p>
            <a:r>
              <a:t>- Push changes: git push</a:t>
            </a:r>
          </a:p>
          <a:p>
            <a:r>
              <a:t>- Pull updates: git pull</a:t>
            </a:r>
          </a:p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Definition: A web-based platform for version control using Git.</a:t>
            </a:r>
          </a:p>
          <a:p>
            <a:r>
              <a:t>- Purpose: Hosting repositories, collaboration, and code review.</a:t>
            </a:r>
          </a:p>
          <a:p>
            <a:r>
              <a:t>- Creating an account: github.com</a:t>
            </a:r>
          </a:p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Repositories: Store and manage project files.</a:t>
            </a:r>
          </a:p>
          <a:p>
            <a:r>
              <a:t>- Forking: Copy a repository to your account.</a:t>
            </a:r>
          </a:p>
          <a:p>
            <a:r>
              <a:t>- Pull Requests: Propose changes to a repository.</a:t>
            </a:r>
          </a:p>
          <a:p>
            <a:r>
              <a:t>- Issues: Track bugs and enhancements.</a:t>
            </a:r>
          </a:p>
          <a:p>
            <a:r>
              <a:t>- Actions: Automate workflows.</a:t>
            </a:r>
          </a:p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Collaboration with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Fork and clone a repository.</a:t>
            </a:r>
          </a:p>
          <a:p>
            <a:r>
              <a:t>- Make changes and push to your fork.</a:t>
            </a:r>
          </a:p>
          <a:p>
            <a:r>
              <a:t>- Create a pull request.</a:t>
            </a:r>
          </a:p>
          <a:p>
            <a:r>
              <a:t>- Review and merge pull requests.</a:t>
            </a:r>
          </a:p>
          <a:p>
            <a:r>
              <a:t>- Resolve conflicts.</a:t>
            </a:r>
          </a:p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Advanced Git and GitHub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Branching and Merging:</a:t>
            </a:r>
          </a:p>
          <a:p>
            <a:r>
              <a:t>  - git branch [branch-name]</a:t>
            </a:r>
          </a:p>
          <a:p>
            <a:r>
              <a:t>  - git checkout [branch-name]</a:t>
            </a:r>
          </a:p>
          <a:p>
            <a:r>
              <a:t>  - git merge [branch-name]</a:t>
            </a:r>
          </a:p>
          <a:p>
            <a:r>
              <a:t>- Rebasing: git rebase</a:t>
            </a:r>
          </a:p>
          <a:p>
            <a:r>
              <a:t>- Stashing: git stash</a:t>
            </a:r>
          </a:p>
          <a:p>
            <a:r>
              <a:t>- Tags: git tag [tag-name]</a:t>
            </a:r>
          </a:p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456</Words>
  <Application>Microsoft Office PowerPoint</Application>
  <PresentationFormat>On-screen Show (4:3)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Introduction to Git and GitHub</vt:lpstr>
      <vt:lpstr>Agenda</vt:lpstr>
      <vt:lpstr>What is Git?</vt:lpstr>
      <vt:lpstr>Setting Up Git</vt:lpstr>
      <vt:lpstr>Basic Git Commands</vt:lpstr>
      <vt:lpstr>Introduction to GitHub</vt:lpstr>
      <vt:lpstr>GitHub Features</vt:lpstr>
      <vt:lpstr>Collaboration with GitHub</vt:lpstr>
      <vt:lpstr>Advanced Git and GitHub Topics</vt:lpstr>
      <vt:lpstr>Q&amp;A</vt:lpstr>
      <vt:lpstr>Resources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raghu prasad konandur</cp:lastModifiedBy>
  <cp:revision>2</cp:revision>
  <dcterms:created xsi:type="dcterms:W3CDTF">2013-01-27T09:14:16Z</dcterms:created>
  <dcterms:modified xsi:type="dcterms:W3CDTF">2024-06-18T10:32:01Z</dcterms:modified>
  <cp:category/>
</cp:coreProperties>
</file>