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7315200" cx="12801600"/>
  <p:notesSz cx="6858000" cy="9144000"/>
  <p:embeddedFontLst>
    <p:embeddedFont>
      <p:font typeface="Century Schoolbook"/>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04">
          <p15:clr>
            <a:srgbClr val="000000"/>
          </p15:clr>
        </p15:guide>
        <p15:guide id="2" pos="4032">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619480-12B1-49A5-B4C6-0258D6D647B2}">
  <a:tblStyle styleId="{41619480-12B1-49A5-B4C6-0258D6D647B2}" styleName="Table_0">
    <a:wholeTbl>
      <a:tcTxStyle b="off" i="off">
        <a:font>
          <a:latin typeface="Century Schoolbook"/>
          <a:ea typeface="Century Schoolbook"/>
          <a:cs typeface="Century Schoolbook"/>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40000"/>
            </a:schemeClr>
          </a:solidFill>
        </a:fill>
      </a:tcStyle>
    </a:band1H>
    <a:band2H>
      <a:tcTxStyle/>
    </a:band2H>
    <a:band1V>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fill>
          <a:solidFill>
            <a:schemeClr val="accent4">
              <a:alpha val="40000"/>
            </a:schemeClr>
          </a:solidFill>
        </a:fill>
      </a:tcStyle>
    </a:band1V>
    <a:band2V>
      <a:tcTxStyle/>
    </a:band2V>
    <a:la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Century Schoolbook"/>
          <a:ea typeface="Century Schoolbook"/>
          <a:cs typeface="Century Schoolbook"/>
        </a:font>
        <a:schemeClr val="lt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4"/>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orient="horz"/>
        <p:guide pos="4032"/>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enturySchoolbook-bold.fntdata"/><Relationship Id="rId61" Type="http://schemas.openxmlformats.org/officeDocument/2006/relationships/font" Target="fonts/CenturySchoolbook-regular.fntdata"/><Relationship Id="rId20" Type="http://schemas.openxmlformats.org/officeDocument/2006/relationships/slide" Target="slides/slide14.xml"/><Relationship Id="rId64" Type="http://schemas.openxmlformats.org/officeDocument/2006/relationships/font" Target="fonts/CenturySchoolbook-boldItalic.fntdata"/><Relationship Id="rId63" Type="http://schemas.openxmlformats.org/officeDocument/2006/relationships/font" Target="fonts/CenturySchoolbook-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fa8d088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fa8d088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fa8d08840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fa8d088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fa8d08840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fa8d0884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fa8d08840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fa8d0884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fa8d08840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5fa8d0884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5fa8d08840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5fa8d088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5fa8d08840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5fa8d08840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5fa8d08840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5fa8d0884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fa8d08840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5fa8d0884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5fa8d08840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5fa8d0884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5fa8d08840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5fa8d0884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5fa8d08840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5fa8d0884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5fa8d0884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5fa8d0884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fac594b4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fac594b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5fa8d08840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5fa8d0884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5fa8d08840_0_1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5fa8d08840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5fa8d08840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5fa8d08840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5fa8d08840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5fa8d0884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5fa8d08840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5fa8d08840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fa8d08840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5fa8d0884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fa8d08840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5fa8d0884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5fa8d08840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5fa8d08840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5fa8d08840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5fa8d08840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5fab675f1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5fab675f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5fab675f1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5fab675f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5fab675f15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5fab675f1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5fab675f1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5fab675f1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5fab675f15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5fab675f1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610f194ee4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610f194ee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610f194ee4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610f194e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610f194ee4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610f194e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610f194ee4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610f194ee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610f194ee4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610f194ee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610f194ee4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610f194ee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 name="Shape 17"/>
        <p:cNvGrpSpPr/>
        <p:nvPr/>
      </p:nvGrpSpPr>
      <p:grpSpPr>
        <a:xfrm>
          <a:off x="0" y="0"/>
          <a:ext cx="0" cy="0"/>
          <a:chOff x="0" y="0"/>
          <a:chExt cx="0" cy="0"/>
        </a:xfrm>
      </p:grpSpPr>
      <p:sp>
        <p:nvSpPr>
          <p:cNvPr id="18" name="Google Shape;18;p2"/>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11"/>
          <p:cNvSpPr txBox="1"/>
          <p:nvPr>
            <p:ph type="title"/>
          </p:nvPr>
        </p:nvSpPr>
        <p:spPr>
          <a:xfrm>
            <a:off x="640080" y="292947"/>
            <a:ext cx="10454640" cy="121920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11"/>
          <p:cNvSpPr txBox="1"/>
          <p:nvPr>
            <p:ph idx="1" type="body"/>
          </p:nvPr>
        </p:nvSpPr>
        <p:spPr>
          <a:xfrm rot="5400000">
            <a:off x="3268066" y="-921105"/>
            <a:ext cx="5198669" cy="10454640"/>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3" name="Google Shape;123;p11"/>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1"/>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1"/>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12"/>
          <p:cNvSpPr txBox="1"/>
          <p:nvPr>
            <p:ph type="title"/>
          </p:nvPr>
        </p:nvSpPr>
        <p:spPr>
          <a:xfrm rot="5400000">
            <a:off x="7333827" y="2240282"/>
            <a:ext cx="6241627" cy="234696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12"/>
          <p:cNvSpPr txBox="1"/>
          <p:nvPr>
            <p:ph idx="1" type="body"/>
          </p:nvPr>
        </p:nvSpPr>
        <p:spPr>
          <a:xfrm rot="5400000">
            <a:off x="1733127" y="-800099"/>
            <a:ext cx="6241627" cy="8427720"/>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9" name="Google Shape;129;p12"/>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2"/>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2"/>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ctrTitle"/>
          </p:nvPr>
        </p:nvSpPr>
        <p:spPr>
          <a:xfrm>
            <a:off x="3200400" y="3332480"/>
            <a:ext cx="8641080" cy="2020653"/>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38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3200400" y="5336877"/>
            <a:ext cx="8641080" cy="1463040"/>
          </a:xfrm>
          <a:prstGeom prst="rect">
            <a:avLst/>
          </a:prstGeom>
          <a:noFill/>
          <a:ln>
            <a:noFill/>
          </a:ln>
        </p:spPr>
        <p:txBody>
          <a:bodyPr anchorCtr="0" anchor="t" bIns="57475" lIns="114925" spcFirstLastPara="1" rIns="114925" wrap="square" tIns="57475">
            <a:normAutofit/>
          </a:bodyPr>
          <a:lstStyle>
            <a:lvl1pPr lvl="0" algn="l">
              <a:spcBef>
                <a:spcPts val="754"/>
              </a:spcBef>
              <a:spcAft>
                <a:spcPts val="0"/>
              </a:spcAft>
              <a:buSzPts val="1610"/>
              <a:buNone/>
              <a:defRPr b="1" sz="23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24" name="Google Shape;24;p3"/>
          <p:cNvSpPr txBox="1"/>
          <p:nvPr>
            <p:ph idx="10" type="dt"/>
          </p:nvPr>
        </p:nvSpPr>
        <p:spPr>
          <a:xfrm rot="5400000">
            <a:off x="11251469" y="1188870"/>
            <a:ext cx="2438400" cy="533400"/>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rot="5400000">
            <a:off x="10517777" y="4396439"/>
            <a:ext cx="3901440" cy="537667"/>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p:nvPr/>
        </p:nvSpPr>
        <p:spPr>
          <a:xfrm>
            <a:off x="533400" y="0"/>
            <a:ext cx="853440" cy="7315200"/>
          </a:xfrm>
          <a:prstGeom prst="rect">
            <a:avLst/>
          </a:prstGeom>
          <a:solidFill>
            <a:srgbClr val="FEC2AC">
              <a:alpha val="53725"/>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7" name="Google Shape;27;p3"/>
          <p:cNvSpPr/>
          <p:nvPr/>
        </p:nvSpPr>
        <p:spPr>
          <a:xfrm>
            <a:off x="386870" y="0"/>
            <a:ext cx="146530" cy="7315200"/>
          </a:xfrm>
          <a:prstGeom prst="rect">
            <a:avLst/>
          </a:prstGeom>
          <a:solidFill>
            <a:srgbClr val="FFD8CC">
              <a:alpha val="35686"/>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8" name="Google Shape;28;p3"/>
          <p:cNvSpPr/>
          <p:nvPr/>
        </p:nvSpPr>
        <p:spPr>
          <a:xfrm>
            <a:off x="1386840" y="0"/>
            <a:ext cx="254621" cy="7315200"/>
          </a:xfrm>
          <a:prstGeom prst="rect">
            <a:avLst/>
          </a:prstGeom>
          <a:solidFill>
            <a:srgbClr val="FFD8CC">
              <a:alpha val="69803"/>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29" name="Google Shape;29;p3"/>
          <p:cNvSpPr/>
          <p:nvPr/>
        </p:nvSpPr>
        <p:spPr>
          <a:xfrm>
            <a:off x="1597848" y="0"/>
            <a:ext cx="322392" cy="7315200"/>
          </a:xfrm>
          <a:prstGeom prst="rect">
            <a:avLst/>
          </a:prstGeom>
          <a:solidFill>
            <a:srgbClr val="FFEDE7">
              <a:alpha val="70980"/>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30" name="Google Shape;30;p3"/>
          <p:cNvCxnSpPr/>
          <p:nvPr/>
        </p:nvCxnSpPr>
        <p:spPr>
          <a:xfrm>
            <a:off x="148882" y="0"/>
            <a:ext cx="0" cy="73152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31" name="Google Shape;31;p3"/>
          <p:cNvCxnSpPr/>
          <p:nvPr/>
        </p:nvCxnSpPr>
        <p:spPr>
          <a:xfrm>
            <a:off x="1280160" y="0"/>
            <a:ext cx="0" cy="73152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32" name="Google Shape;32;p3"/>
          <p:cNvCxnSpPr/>
          <p:nvPr/>
        </p:nvCxnSpPr>
        <p:spPr>
          <a:xfrm>
            <a:off x="1195757" y="0"/>
            <a:ext cx="0" cy="7315200"/>
          </a:xfrm>
          <a:prstGeom prst="straightConnector1">
            <a:avLst/>
          </a:prstGeom>
          <a:noFill/>
          <a:ln cap="flat" cmpd="sng" w="57150">
            <a:solidFill>
              <a:srgbClr val="FEC2AC"/>
            </a:solidFill>
            <a:prstDash val="solid"/>
            <a:round/>
            <a:headEnd len="sm" w="sm" type="none"/>
            <a:tailEnd len="sm" w="sm" type="none"/>
          </a:ln>
        </p:spPr>
      </p:cxnSp>
      <p:cxnSp>
        <p:nvCxnSpPr>
          <p:cNvPr id="33" name="Google Shape;33;p3"/>
          <p:cNvCxnSpPr/>
          <p:nvPr/>
        </p:nvCxnSpPr>
        <p:spPr>
          <a:xfrm>
            <a:off x="2417296" y="0"/>
            <a:ext cx="0" cy="73152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34" name="Google Shape;34;p3"/>
          <p:cNvCxnSpPr/>
          <p:nvPr/>
        </p:nvCxnSpPr>
        <p:spPr>
          <a:xfrm>
            <a:off x="1493520" y="0"/>
            <a:ext cx="0" cy="7315200"/>
          </a:xfrm>
          <a:prstGeom prst="straightConnector1">
            <a:avLst/>
          </a:prstGeom>
          <a:noFill/>
          <a:ln cap="flat" cmpd="sng" w="9525">
            <a:solidFill>
              <a:srgbClr val="FEC2AC"/>
            </a:solidFill>
            <a:prstDash val="solid"/>
            <a:round/>
            <a:headEnd len="sm" w="sm" type="none"/>
            <a:tailEnd len="sm" w="sm" type="none"/>
          </a:ln>
        </p:spPr>
      </p:cxnSp>
      <p:cxnSp>
        <p:nvCxnSpPr>
          <p:cNvPr id="35" name="Google Shape;35;p3"/>
          <p:cNvCxnSpPr/>
          <p:nvPr/>
        </p:nvCxnSpPr>
        <p:spPr>
          <a:xfrm>
            <a:off x="12759398" y="0"/>
            <a:ext cx="0" cy="7315200"/>
          </a:xfrm>
          <a:prstGeom prst="straightConnector1">
            <a:avLst/>
          </a:prstGeom>
          <a:noFill/>
          <a:ln cap="flat" cmpd="thickThin" w="57150">
            <a:solidFill>
              <a:srgbClr val="FEC2AC"/>
            </a:solidFill>
            <a:prstDash val="solid"/>
            <a:round/>
            <a:headEnd len="sm" w="sm" type="none"/>
            <a:tailEnd len="sm" w="sm" type="none"/>
          </a:ln>
        </p:spPr>
      </p:cxnSp>
      <p:sp>
        <p:nvSpPr>
          <p:cNvPr id="36" name="Google Shape;36;p3"/>
          <p:cNvSpPr/>
          <p:nvPr/>
        </p:nvSpPr>
        <p:spPr>
          <a:xfrm>
            <a:off x="1706880" y="0"/>
            <a:ext cx="106680" cy="7315200"/>
          </a:xfrm>
          <a:prstGeom prst="rect">
            <a:avLst/>
          </a:prstGeom>
          <a:solidFill>
            <a:srgbClr val="FEC2AC">
              <a:alpha val="50980"/>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37" name="Google Shape;37;p3"/>
          <p:cNvSpPr/>
          <p:nvPr/>
        </p:nvSpPr>
        <p:spPr>
          <a:xfrm>
            <a:off x="853440" y="3657600"/>
            <a:ext cx="1813560" cy="1381760"/>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38" name="Google Shape;38;p3"/>
          <p:cNvSpPr/>
          <p:nvPr/>
        </p:nvSpPr>
        <p:spPr>
          <a:xfrm>
            <a:off x="1833485" y="5191202"/>
            <a:ext cx="897994" cy="684186"/>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39" name="Google Shape;39;p3"/>
          <p:cNvSpPr/>
          <p:nvPr/>
        </p:nvSpPr>
        <p:spPr>
          <a:xfrm>
            <a:off x="1527512" y="5867341"/>
            <a:ext cx="192024" cy="146304"/>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0" name="Google Shape;40;p3"/>
          <p:cNvSpPr/>
          <p:nvPr/>
        </p:nvSpPr>
        <p:spPr>
          <a:xfrm>
            <a:off x="2329891" y="6174029"/>
            <a:ext cx="384048" cy="292608"/>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1" name="Google Shape;41;p3"/>
          <p:cNvSpPr/>
          <p:nvPr/>
        </p:nvSpPr>
        <p:spPr>
          <a:xfrm>
            <a:off x="2667000" y="4795520"/>
            <a:ext cx="512064" cy="390144"/>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42" name="Google Shape;42;p3"/>
          <p:cNvSpPr txBox="1"/>
          <p:nvPr>
            <p:ph idx="12" type="sldNum"/>
          </p:nvPr>
        </p:nvSpPr>
        <p:spPr>
          <a:xfrm>
            <a:off x="1855762" y="5257282"/>
            <a:ext cx="853440" cy="552026"/>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4"/>
          <p:cNvSpPr txBox="1"/>
          <p:nvPr>
            <p:ph type="title"/>
          </p:nvPr>
        </p:nvSpPr>
        <p:spPr>
          <a:xfrm>
            <a:off x="640080" y="292947"/>
            <a:ext cx="10454640" cy="121920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
          <p:cNvSpPr txBox="1"/>
          <p:nvPr>
            <p:ph idx="1" type="body"/>
          </p:nvPr>
        </p:nvSpPr>
        <p:spPr>
          <a:xfrm>
            <a:off x="640080" y="1706880"/>
            <a:ext cx="10454640" cy="5198669"/>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4"/>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48" name="Google Shape;48;p4"/>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9" name="Shape 49"/>
        <p:cNvGrpSpPr/>
        <p:nvPr/>
      </p:nvGrpSpPr>
      <p:grpSpPr>
        <a:xfrm>
          <a:off x="0" y="0"/>
          <a:ext cx="0" cy="0"/>
          <a:chOff x="0" y="0"/>
          <a:chExt cx="0" cy="0"/>
        </a:xfrm>
      </p:grpSpPr>
      <p:sp>
        <p:nvSpPr>
          <p:cNvPr id="50" name="Google Shape;50;p5"/>
          <p:cNvSpPr txBox="1"/>
          <p:nvPr>
            <p:ph type="title"/>
          </p:nvPr>
        </p:nvSpPr>
        <p:spPr>
          <a:xfrm>
            <a:off x="3200400" y="3088640"/>
            <a:ext cx="8641080" cy="2190496"/>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lt2"/>
              </a:buClr>
              <a:buSzPts val="3800"/>
              <a:buFont typeface="Century Schoolbook"/>
              <a:buNone/>
              <a:defRPr b="1" sz="38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
          <p:cNvSpPr txBox="1"/>
          <p:nvPr>
            <p:ph idx="1" type="body"/>
          </p:nvPr>
        </p:nvSpPr>
        <p:spPr>
          <a:xfrm>
            <a:off x="3200400" y="5344160"/>
            <a:ext cx="8641080" cy="1463040"/>
          </a:xfrm>
          <a:prstGeom prst="rect">
            <a:avLst/>
          </a:prstGeom>
          <a:noFill/>
          <a:ln>
            <a:noFill/>
          </a:ln>
        </p:spPr>
        <p:txBody>
          <a:bodyPr anchorCtr="0" anchor="t" bIns="57475" lIns="114925" spcFirstLastPara="1" rIns="114925" wrap="square" tIns="57475">
            <a:normAutofit/>
          </a:bodyPr>
          <a:lstStyle>
            <a:lvl1pPr indent="-228600" lvl="0" marL="457200" algn="l">
              <a:spcBef>
                <a:spcPts val="754"/>
              </a:spcBef>
              <a:spcAft>
                <a:spcPts val="0"/>
              </a:spcAft>
              <a:buSzPts val="1610"/>
              <a:buNone/>
              <a:defRPr b="1" sz="2300">
                <a:solidFill>
                  <a:schemeClr val="lt2"/>
                </a:solidFill>
              </a:defRPr>
            </a:lvl1pPr>
            <a:lvl2pPr indent="-228600" lvl="1" marL="914400" algn="l">
              <a:spcBef>
                <a:spcPts val="460"/>
              </a:spcBef>
              <a:spcAft>
                <a:spcPts val="0"/>
              </a:spcAft>
              <a:buSzPts val="1840"/>
              <a:buNone/>
              <a:defRPr sz="2300">
                <a:solidFill>
                  <a:schemeClr val="lt1"/>
                </a:solidFill>
              </a:defRPr>
            </a:lvl2pPr>
            <a:lvl3pPr indent="-228600" lvl="2" marL="1371600" algn="l">
              <a:spcBef>
                <a:spcPts val="400"/>
              </a:spcBef>
              <a:spcAft>
                <a:spcPts val="0"/>
              </a:spcAft>
              <a:buSzPts val="1200"/>
              <a:buNone/>
              <a:defRPr sz="2000">
                <a:solidFill>
                  <a:schemeClr val="lt1"/>
                </a:solidFill>
              </a:defRPr>
            </a:lvl3pPr>
            <a:lvl4pPr indent="-228600" lvl="3" marL="1828800" algn="l">
              <a:spcBef>
                <a:spcPts val="360"/>
              </a:spcBef>
              <a:spcAft>
                <a:spcPts val="0"/>
              </a:spcAft>
              <a:buSzPts val="1080"/>
              <a:buNone/>
              <a:defRPr sz="1800">
                <a:solidFill>
                  <a:schemeClr val="lt1"/>
                </a:solidFill>
              </a:defRPr>
            </a:lvl4pPr>
            <a:lvl5pPr indent="-228600" lvl="4" marL="2286000" algn="l">
              <a:spcBef>
                <a:spcPts val="360"/>
              </a:spcBef>
              <a:spcAft>
                <a:spcPts val="0"/>
              </a:spcAft>
              <a:buSzPts val="1224"/>
              <a:buNone/>
              <a:defRPr sz="18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5"/>
          <p:cNvSpPr txBox="1"/>
          <p:nvPr>
            <p:ph idx="10" type="dt"/>
          </p:nvPr>
        </p:nvSpPr>
        <p:spPr>
          <a:xfrm rot="5400000">
            <a:off x="11249558" y="1184961"/>
            <a:ext cx="2438400" cy="533400"/>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1" type="ftr"/>
          </p:nvPr>
        </p:nvSpPr>
        <p:spPr>
          <a:xfrm rot="5400000">
            <a:off x="10518038" y="4393387"/>
            <a:ext cx="3901440" cy="537667"/>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p:nvPr/>
        </p:nvSpPr>
        <p:spPr>
          <a:xfrm>
            <a:off x="533400" y="0"/>
            <a:ext cx="853440" cy="7315200"/>
          </a:xfrm>
          <a:prstGeom prst="rect">
            <a:avLst/>
          </a:prstGeom>
          <a:solidFill>
            <a:srgbClr val="FEC2AC">
              <a:alpha val="53725"/>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5" name="Google Shape;55;p5"/>
          <p:cNvSpPr/>
          <p:nvPr/>
        </p:nvSpPr>
        <p:spPr>
          <a:xfrm>
            <a:off x="386870" y="0"/>
            <a:ext cx="146530" cy="7315200"/>
          </a:xfrm>
          <a:prstGeom prst="rect">
            <a:avLst/>
          </a:prstGeom>
          <a:solidFill>
            <a:srgbClr val="FFD8CC">
              <a:alpha val="35686"/>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6" name="Google Shape;56;p5"/>
          <p:cNvSpPr/>
          <p:nvPr/>
        </p:nvSpPr>
        <p:spPr>
          <a:xfrm>
            <a:off x="1386840" y="0"/>
            <a:ext cx="254621" cy="7315200"/>
          </a:xfrm>
          <a:prstGeom prst="rect">
            <a:avLst/>
          </a:prstGeom>
          <a:solidFill>
            <a:srgbClr val="FFD8CC">
              <a:alpha val="69803"/>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57" name="Google Shape;57;p5"/>
          <p:cNvSpPr/>
          <p:nvPr/>
        </p:nvSpPr>
        <p:spPr>
          <a:xfrm>
            <a:off x="1597848" y="0"/>
            <a:ext cx="322392" cy="7315200"/>
          </a:xfrm>
          <a:prstGeom prst="rect">
            <a:avLst/>
          </a:prstGeom>
          <a:solidFill>
            <a:srgbClr val="FFEDE7">
              <a:alpha val="70980"/>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58" name="Google Shape;58;p5"/>
          <p:cNvCxnSpPr/>
          <p:nvPr/>
        </p:nvCxnSpPr>
        <p:spPr>
          <a:xfrm>
            <a:off x="148882" y="0"/>
            <a:ext cx="0" cy="73152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59" name="Google Shape;59;p5"/>
          <p:cNvCxnSpPr/>
          <p:nvPr/>
        </p:nvCxnSpPr>
        <p:spPr>
          <a:xfrm>
            <a:off x="1280160" y="0"/>
            <a:ext cx="0" cy="73152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0" name="Google Shape;60;p5"/>
          <p:cNvCxnSpPr/>
          <p:nvPr/>
        </p:nvCxnSpPr>
        <p:spPr>
          <a:xfrm>
            <a:off x="1195757" y="0"/>
            <a:ext cx="0" cy="7315200"/>
          </a:xfrm>
          <a:prstGeom prst="straightConnector1">
            <a:avLst/>
          </a:prstGeom>
          <a:noFill/>
          <a:ln cap="flat" cmpd="sng" w="57150">
            <a:solidFill>
              <a:srgbClr val="FEC2AC"/>
            </a:solidFill>
            <a:prstDash val="solid"/>
            <a:round/>
            <a:headEnd len="sm" w="sm" type="none"/>
            <a:tailEnd len="sm" w="sm" type="none"/>
          </a:ln>
        </p:spPr>
      </p:cxnSp>
      <p:cxnSp>
        <p:nvCxnSpPr>
          <p:cNvPr id="61" name="Google Shape;61;p5"/>
          <p:cNvCxnSpPr/>
          <p:nvPr/>
        </p:nvCxnSpPr>
        <p:spPr>
          <a:xfrm>
            <a:off x="2417296" y="0"/>
            <a:ext cx="0" cy="73152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2" name="Google Shape;62;p5"/>
          <p:cNvCxnSpPr/>
          <p:nvPr/>
        </p:nvCxnSpPr>
        <p:spPr>
          <a:xfrm>
            <a:off x="1493520" y="0"/>
            <a:ext cx="0" cy="7315200"/>
          </a:xfrm>
          <a:prstGeom prst="straightConnector1">
            <a:avLst/>
          </a:prstGeom>
          <a:noFill/>
          <a:ln cap="flat" cmpd="sng" w="9525">
            <a:solidFill>
              <a:srgbClr val="FEC2AC"/>
            </a:solidFill>
            <a:prstDash val="solid"/>
            <a:round/>
            <a:headEnd len="sm" w="sm" type="none"/>
            <a:tailEnd len="sm" w="sm" type="none"/>
          </a:ln>
        </p:spPr>
      </p:cxnSp>
      <p:sp>
        <p:nvSpPr>
          <p:cNvPr id="63" name="Google Shape;63;p5"/>
          <p:cNvSpPr/>
          <p:nvPr/>
        </p:nvSpPr>
        <p:spPr>
          <a:xfrm>
            <a:off x="1706880" y="0"/>
            <a:ext cx="106680" cy="7315200"/>
          </a:xfrm>
          <a:prstGeom prst="rect">
            <a:avLst/>
          </a:prstGeom>
          <a:solidFill>
            <a:srgbClr val="FEC2AC">
              <a:alpha val="50980"/>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4" name="Google Shape;64;p5"/>
          <p:cNvSpPr/>
          <p:nvPr/>
        </p:nvSpPr>
        <p:spPr>
          <a:xfrm>
            <a:off x="853440" y="3657600"/>
            <a:ext cx="1813560" cy="1381760"/>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5" name="Google Shape;65;p5"/>
          <p:cNvSpPr/>
          <p:nvPr/>
        </p:nvSpPr>
        <p:spPr>
          <a:xfrm>
            <a:off x="1854585" y="5191202"/>
            <a:ext cx="897994" cy="684186"/>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6" name="Google Shape;66;p5"/>
          <p:cNvSpPr/>
          <p:nvPr/>
        </p:nvSpPr>
        <p:spPr>
          <a:xfrm>
            <a:off x="1527512" y="5867341"/>
            <a:ext cx="192024" cy="146304"/>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7" name="Google Shape;67;p5"/>
          <p:cNvSpPr/>
          <p:nvPr/>
        </p:nvSpPr>
        <p:spPr>
          <a:xfrm>
            <a:off x="2329891" y="6177280"/>
            <a:ext cx="384048" cy="292608"/>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68" name="Google Shape;68;p5"/>
          <p:cNvSpPr/>
          <p:nvPr/>
        </p:nvSpPr>
        <p:spPr>
          <a:xfrm>
            <a:off x="2630656" y="4778547"/>
            <a:ext cx="512064" cy="390144"/>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69" name="Google Shape;69;p5"/>
          <p:cNvCxnSpPr/>
          <p:nvPr/>
        </p:nvCxnSpPr>
        <p:spPr>
          <a:xfrm>
            <a:off x="12737122" y="0"/>
            <a:ext cx="0" cy="7315200"/>
          </a:xfrm>
          <a:prstGeom prst="straightConnector1">
            <a:avLst/>
          </a:prstGeom>
          <a:noFill/>
          <a:ln cap="flat" cmpd="thickThin" w="57150">
            <a:solidFill>
              <a:srgbClr val="FEC2AC"/>
            </a:solidFill>
            <a:prstDash val="solid"/>
            <a:round/>
            <a:headEnd len="sm" w="sm" type="none"/>
            <a:tailEnd len="sm" w="sm" type="none"/>
          </a:ln>
        </p:spPr>
      </p:cxnSp>
      <p:sp>
        <p:nvSpPr>
          <p:cNvPr id="70" name="Google Shape;70;p5"/>
          <p:cNvSpPr txBox="1"/>
          <p:nvPr>
            <p:ph idx="12" type="sldNum"/>
          </p:nvPr>
        </p:nvSpPr>
        <p:spPr>
          <a:xfrm>
            <a:off x="1876862" y="5257282"/>
            <a:ext cx="853440" cy="552026"/>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1" name="Shape 71"/>
        <p:cNvGrpSpPr/>
        <p:nvPr/>
      </p:nvGrpSpPr>
      <p:grpSpPr>
        <a:xfrm>
          <a:off x="0" y="0"/>
          <a:ext cx="0" cy="0"/>
          <a:chOff x="0" y="0"/>
          <a:chExt cx="0" cy="0"/>
        </a:xfrm>
      </p:grpSpPr>
      <p:sp>
        <p:nvSpPr>
          <p:cNvPr id="72" name="Google Shape;72;p6"/>
          <p:cNvSpPr txBox="1"/>
          <p:nvPr>
            <p:ph type="title"/>
          </p:nvPr>
        </p:nvSpPr>
        <p:spPr>
          <a:xfrm>
            <a:off x="640080" y="292947"/>
            <a:ext cx="10454640" cy="121920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6"/>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6"/>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6"/>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6" name="Google Shape;76;p6"/>
          <p:cNvSpPr txBox="1"/>
          <p:nvPr>
            <p:ph idx="1" type="body"/>
          </p:nvPr>
        </p:nvSpPr>
        <p:spPr>
          <a:xfrm>
            <a:off x="640080" y="1706880"/>
            <a:ext cx="5120640" cy="4876800"/>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7" name="Google Shape;77;p6"/>
          <p:cNvSpPr txBox="1"/>
          <p:nvPr>
            <p:ph idx="2" type="body"/>
          </p:nvPr>
        </p:nvSpPr>
        <p:spPr>
          <a:xfrm>
            <a:off x="5978347" y="1706880"/>
            <a:ext cx="5120640" cy="4876800"/>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8" name="Shape 78"/>
        <p:cNvGrpSpPr/>
        <p:nvPr/>
      </p:nvGrpSpPr>
      <p:grpSpPr>
        <a:xfrm>
          <a:off x="0" y="0"/>
          <a:ext cx="0" cy="0"/>
          <a:chOff x="0" y="0"/>
          <a:chExt cx="0" cy="0"/>
        </a:xfrm>
      </p:grpSpPr>
      <p:sp>
        <p:nvSpPr>
          <p:cNvPr id="79" name="Google Shape;79;p7"/>
          <p:cNvSpPr txBox="1"/>
          <p:nvPr>
            <p:ph type="title"/>
          </p:nvPr>
        </p:nvSpPr>
        <p:spPr>
          <a:xfrm>
            <a:off x="640080" y="291253"/>
            <a:ext cx="10561320" cy="121920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38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7"/>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3" name="Google Shape;83;p7"/>
          <p:cNvSpPr txBox="1"/>
          <p:nvPr>
            <p:ph idx="1" type="body"/>
          </p:nvPr>
        </p:nvSpPr>
        <p:spPr>
          <a:xfrm>
            <a:off x="640080" y="2519680"/>
            <a:ext cx="5120640" cy="4145280"/>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4" name="Google Shape;84;p7"/>
          <p:cNvSpPr txBox="1"/>
          <p:nvPr>
            <p:ph idx="2" type="body"/>
          </p:nvPr>
        </p:nvSpPr>
        <p:spPr>
          <a:xfrm>
            <a:off x="6120765" y="2519680"/>
            <a:ext cx="5120640" cy="4145280"/>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5" name="Google Shape;85;p7"/>
          <p:cNvSpPr/>
          <p:nvPr>
            <p:ph idx="3" type="body"/>
          </p:nvPr>
        </p:nvSpPr>
        <p:spPr>
          <a:xfrm>
            <a:off x="640080" y="1674368"/>
            <a:ext cx="5120640" cy="702259"/>
          </a:xfrm>
          <a:prstGeom prst="roundRect">
            <a:avLst>
              <a:gd fmla="val 16667" name="adj"/>
            </a:avLst>
          </a:prstGeom>
          <a:solidFill>
            <a:schemeClr val="accent1"/>
          </a:solidFill>
          <a:ln>
            <a:noFill/>
          </a:ln>
        </p:spPr>
        <p:txBody>
          <a:bodyPr anchorCtr="0" anchor="ctr" bIns="57475" lIns="114925" spcFirstLastPara="1" rIns="114925" wrap="square" tIns="57475">
            <a:normAutofit/>
          </a:bodyPr>
          <a:lstStyle>
            <a:lvl1pPr indent="-228600" lvl="0" marL="457200" algn="l">
              <a:spcBef>
                <a:spcPts val="754"/>
              </a:spcBef>
              <a:spcAft>
                <a:spcPts val="0"/>
              </a:spcAft>
              <a:buSzPts val="1750"/>
              <a:buFont typeface="Century Schoolbook"/>
              <a:buNone/>
              <a:defRPr b="1" sz="25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6" name="Google Shape;86;p7"/>
          <p:cNvSpPr/>
          <p:nvPr>
            <p:ph idx="4" type="body"/>
          </p:nvPr>
        </p:nvSpPr>
        <p:spPr>
          <a:xfrm>
            <a:off x="6080760" y="1674368"/>
            <a:ext cx="5120640" cy="702259"/>
          </a:xfrm>
          <a:prstGeom prst="roundRect">
            <a:avLst>
              <a:gd fmla="val 16667" name="adj"/>
            </a:avLst>
          </a:prstGeom>
          <a:solidFill>
            <a:schemeClr val="accent1"/>
          </a:solidFill>
          <a:ln>
            <a:noFill/>
          </a:ln>
        </p:spPr>
        <p:txBody>
          <a:bodyPr anchorCtr="0" anchor="ctr" bIns="57475" lIns="114925" spcFirstLastPara="1" rIns="114925" wrap="square" tIns="57475">
            <a:normAutofit/>
          </a:bodyPr>
          <a:lstStyle>
            <a:lvl1pPr indent="-228600" lvl="0" marL="457200" algn="l">
              <a:spcBef>
                <a:spcPts val="754"/>
              </a:spcBef>
              <a:spcAft>
                <a:spcPts val="0"/>
              </a:spcAft>
              <a:buSzPts val="1750"/>
              <a:buFont typeface="Century Schoolbook"/>
              <a:buNone/>
              <a:defRPr b="1" sz="25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8"/>
          <p:cNvSpPr txBox="1"/>
          <p:nvPr>
            <p:ph type="title"/>
          </p:nvPr>
        </p:nvSpPr>
        <p:spPr>
          <a:xfrm>
            <a:off x="640080" y="292947"/>
            <a:ext cx="10454640" cy="121920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8"/>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1" name="Google Shape;91;p8"/>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2" name="Shape 92"/>
        <p:cNvGrpSpPr/>
        <p:nvPr/>
      </p:nvGrpSpPr>
      <p:grpSpPr>
        <a:xfrm>
          <a:off x="0" y="0"/>
          <a:ext cx="0" cy="0"/>
          <a:chOff x="0" y="0"/>
          <a:chExt cx="0" cy="0"/>
        </a:xfrm>
      </p:grpSpPr>
      <p:cxnSp>
        <p:nvCxnSpPr>
          <p:cNvPr id="93" name="Google Shape;93;p9"/>
          <p:cNvCxnSpPr/>
          <p:nvPr/>
        </p:nvCxnSpPr>
        <p:spPr>
          <a:xfrm>
            <a:off x="12268200" y="0"/>
            <a:ext cx="0" cy="73152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4" name="Google Shape;94;p9"/>
          <p:cNvSpPr txBox="1"/>
          <p:nvPr>
            <p:ph type="title"/>
          </p:nvPr>
        </p:nvSpPr>
        <p:spPr>
          <a:xfrm rot="5400000">
            <a:off x="5772150" y="3337560"/>
            <a:ext cx="6729984" cy="64008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2500"/>
              <a:buFont typeface="Century Schoolbook"/>
              <a:buNone/>
              <a:defRPr b="1" sz="25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9"/>
          <p:cNvSpPr txBox="1"/>
          <p:nvPr>
            <p:ph idx="1" type="body"/>
          </p:nvPr>
        </p:nvSpPr>
        <p:spPr>
          <a:xfrm>
            <a:off x="9537192" y="292608"/>
            <a:ext cx="2137867" cy="5315712"/>
          </a:xfrm>
          <a:prstGeom prst="rect">
            <a:avLst/>
          </a:prstGeom>
          <a:noFill/>
          <a:ln>
            <a:noFill/>
          </a:ln>
        </p:spPr>
        <p:txBody>
          <a:bodyPr anchorCtr="0" anchor="t" bIns="57475" lIns="114925" spcFirstLastPara="1" rIns="114925" wrap="square" tIns="57475">
            <a:normAutofit/>
          </a:bodyPr>
          <a:lstStyle>
            <a:lvl1pPr indent="-228600" lvl="0" marL="457200" algn="l">
              <a:spcBef>
                <a:spcPts val="503"/>
              </a:spcBef>
              <a:spcAft>
                <a:spcPts val="0"/>
              </a:spcAft>
              <a:buSzPts val="1050"/>
              <a:buNone/>
              <a:defRPr sz="1500"/>
            </a:lvl1pPr>
            <a:lvl2pPr indent="-228600" lvl="1" marL="914400" algn="l">
              <a:spcBef>
                <a:spcPts val="1257"/>
              </a:spcBef>
              <a:spcAft>
                <a:spcPts val="0"/>
              </a:spcAft>
              <a:buSzPts val="1200"/>
              <a:buNone/>
              <a:defRPr sz="1500"/>
            </a:lvl2pPr>
            <a:lvl3pPr indent="-228600" lvl="2" marL="1371600" algn="l">
              <a:spcBef>
                <a:spcPts val="260"/>
              </a:spcBef>
              <a:spcAft>
                <a:spcPts val="0"/>
              </a:spcAft>
              <a:buSzPts val="780"/>
              <a:buNone/>
              <a:defRPr sz="1300"/>
            </a:lvl3pPr>
            <a:lvl4pPr indent="-228600" lvl="3" marL="1828800" algn="l">
              <a:spcBef>
                <a:spcPts val="220"/>
              </a:spcBef>
              <a:spcAft>
                <a:spcPts val="0"/>
              </a:spcAft>
              <a:buSzPts val="660"/>
              <a:buNone/>
              <a:defRPr sz="1100"/>
            </a:lvl4pPr>
            <a:lvl5pPr indent="-228600" lvl="4" marL="2286000" algn="l">
              <a:spcBef>
                <a:spcPts val="220"/>
              </a:spcBef>
              <a:spcAft>
                <a:spcPts val="0"/>
              </a:spcAft>
              <a:buSzPts val="748"/>
              <a:buNone/>
              <a:defRPr sz="11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96" name="Google Shape;96;p9"/>
          <p:cNvCxnSpPr/>
          <p:nvPr/>
        </p:nvCxnSpPr>
        <p:spPr>
          <a:xfrm>
            <a:off x="8747760" y="0"/>
            <a:ext cx="0" cy="7315200"/>
          </a:xfrm>
          <a:prstGeom prst="straightConnector1">
            <a:avLst/>
          </a:prstGeom>
          <a:noFill/>
          <a:ln cap="flat" cmpd="sng" w="38100">
            <a:solidFill>
              <a:srgbClr val="FEC2AC"/>
            </a:solidFill>
            <a:prstDash val="solid"/>
            <a:round/>
            <a:headEnd len="sm" w="sm" type="none"/>
            <a:tailEnd len="sm" w="sm" type="none"/>
          </a:ln>
        </p:spPr>
      </p:cxnSp>
      <p:cxnSp>
        <p:nvCxnSpPr>
          <p:cNvPr id="97" name="Google Shape;97;p9"/>
          <p:cNvCxnSpPr/>
          <p:nvPr/>
        </p:nvCxnSpPr>
        <p:spPr>
          <a:xfrm>
            <a:off x="8669214" y="0"/>
            <a:ext cx="0" cy="7315200"/>
          </a:xfrm>
          <a:prstGeom prst="straightConnector1">
            <a:avLst/>
          </a:prstGeom>
          <a:noFill/>
          <a:ln cap="flat" cmpd="sng" w="12700">
            <a:solidFill>
              <a:schemeClr val="accent1"/>
            </a:solidFill>
            <a:prstDash val="solid"/>
            <a:round/>
            <a:headEnd len="sm" w="sm" type="none"/>
            <a:tailEnd len="sm" w="sm" type="none"/>
          </a:ln>
        </p:spPr>
      </p:cxnSp>
      <p:cxnSp>
        <p:nvCxnSpPr>
          <p:cNvPr id="98" name="Google Shape;98;p9"/>
          <p:cNvCxnSpPr/>
          <p:nvPr/>
        </p:nvCxnSpPr>
        <p:spPr>
          <a:xfrm>
            <a:off x="12588240" y="0"/>
            <a:ext cx="0" cy="7315200"/>
          </a:xfrm>
          <a:prstGeom prst="straightConnector1">
            <a:avLst/>
          </a:prstGeom>
          <a:noFill/>
          <a:ln cap="flat" cmpd="sng" w="19050">
            <a:solidFill>
              <a:schemeClr val="accent1"/>
            </a:solidFill>
            <a:prstDash val="solid"/>
            <a:round/>
            <a:headEnd len="sm" w="sm" type="none"/>
            <a:tailEnd len="sm" w="sm" type="none"/>
          </a:ln>
        </p:spPr>
      </p:cxnSp>
      <p:sp>
        <p:nvSpPr>
          <p:cNvPr id="99" name="Google Shape;99;p9"/>
          <p:cNvSpPr/>
          <p:nvPr/>
        </p:nvSpPr>
        <p:spPr>
          <a:xfrm>
            <a:off x="12374880" y="0"/>
            <a:ext cx="426720" cy="7315200"/>
          </a:xfrm>
          <a:prstGeom prst="rect">
            <a:avLst/>
          </a:prstGeom>
          <a:solidFill>
            <a:srgbClr val="FEC2AC">
              <a:alpha val="86666"/>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00" name="Google Shape;100;p9"/>
          <p:cNvCxnSpPr/>
          <p:nvPr/>
        </p:nvCxnSpPr>
        <p:spPr>
          <a:xfrm>
            <a:off x="12481560" y="0"/>
            <a:ext cx="0" cy="7315200"/>
          </a:xfrm>
          <a:prstGeom prst="straightConnector1">
            <a:avLst/>
          </a:prstGeom>
          <a:noFill/>
          <a:ln cap="flat" cmpd="sng" w="9525">
            <a:solidFill>
              <a:schemeClr val="accent1"/>
            </a:solidFill>
            <a:prstDash val="solid"/>
            <a:round/>
            <a:headEnd len="sm" w="sm" type="none"/>
            <a:tailEnd len="sm" w="sm" type="none"/>
          </a:ln>
        </p:spPr>
      </p:cxnSp>
      <p:sp>
        <p:nvSpPr>
          <p:cNvPr id="101" name="Google Shape;101;p9"/>
          <p:cNvSpPr/>
          <p:nvPr/>
        </p:nvSpPr>
        <p:spPr>
          <a:xfrm>
            <a:off x="11419027" y="6096000"/>
            <a:ext cx="768096" cy="585216"/>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2" name="Google Shape;102;p9"/>
          <p:cNvSpPr txBox="1"/>
          <p:nvPr>
            <p:ph idx="2" type="body"/>
          </p:nvPr>
        </p:nvSpPr>
        <p:spPr>
          <a:xfrm>
            <a:off x="426720" y="292608"/>
            <a:ext cx="7894320" cy="6749491"/>
          </a:xfrm>
          <a:prstGeom prst="rect">
            <a:avLst/>
          </a:prstGeom>
          <a:noFill/>
          <a:ln>
            <a:noFill/>
          </a:ln>
        </p:spPr>
        <p:txBody>
          <a:bodyPr anchorCtr="0" anchor="t" bIns="57475" lIns="114925" spcFirstLastPara="1" rIns="114925" wrap="square" tIns="57475">
            <a:normAutofit/>
          </a:bodyPr>
          <a:lstStyle>
            <a:lvl1pPr indent="-308610" lvl="0" marL="457200" algn="l">
              <a:spcBef>
                <a:spcPts val="754"/>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9"/>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9"/>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5" name="Google Shape;105;p9"/>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6" name="Shape 106"/>
        <p:cNvGrpSpPr/>
        <p:nvPr/>
      </p:nvGrpSpPr>
      <p:grpSpPr>
        <a:xfrm>
          <a:off x="0" y="0"/>
          <a:ext cx="0" cy="0"/>
          <a:chOff x="0" y="0"/>
          <a:chExt cx="0" cy="0"/>
        </a:xfrm>
      </p:grpSpPr>
      <p:cxnSp>
        <p:nvCxnSpPr>
          <p:cNvPr id="107" name="Google Shape;107;p10"/>
          <p:cNvCxnSpPr/>
          <p:nvPr/>
        </p:nvCxnSpPr>
        <p:spPr>
          <a:xfrm>
            <a:off x="12268200" y="0"/>
            <a:ext cx="0" cy="7315200"/>
          </a:xfrm>
          <a:prstGeom prst="straightConnector1">
            <a:avLst/>
          </a:prstGeom>
          <a:noFill/>
          <a:ln cap="flat" cmpd="sng" w="38100">
            <a:solidFill>
              <a:srgbClr val="FEC2AC"/>
            </a:solidFill>
            <a:prstDash val="solid"/>
            <a:round/>
            <a:headEnd len="sm" w="sm" type="none"/>
            <a:tailEnd len="sm" w="sm" type="none"/>
          </a:ln>
        </p:spPr>
      </p:cxnSp>
      <p:sp>
        <p:nvSpPr>
          <p:cNvPr id="108" name="Google Shape;108;p10"/>
          <p:cNvSpPr/>
          <p:nvPr/>
        </p:nvSpPr>
        <p:spPr>
          <a:xfrm>
            <a:off x="11419027" y="6096000"/>
            <a:ext cx="768096" cy="585216"/>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sp>
        <p:nvSpPr>
          <p:cNvPr id="109" name="Google Shape;109;p10"/>
          <p:cNvSpPr txBox="1"/>
          <p:nvPr>
            <p:ph type="title"/>
          </p:nvPr>
        </p:nvSpPr>
        <p:spPr>
          <a:xfrm rot="5400000">
            <a:off x="5741746" y="3337560"/>
            <a:ext cx="6729984" cy="640080"/>
          </a:xfrm>
          <a:prstGeom prst="rect">
            <a:avLst/>
          </a:prstGeom>
          <a:noFill/>
          <a:ln>
            <a:noFill/>
          </a:ln>
        </p:spPr>
        <p:txBody>
          <a:bodyPr anchorCtr="0" anchor="b" bIns="57475" lIns="114925" spcFirstLastPara="1" rIns="114925" wrap="square" tIns="57475">
            <a:normAutofit/>
          </a:bodyPr>
          <a:lstStyle>
            <a:lvl1pPr lvl="0" algn="l">
              <a:spcBef>
                <a:spcPts val="0"/>
              </a:spcBef>
              <a:spcAft>
                <a:spcPts val="0"/>
              </a:spcAft>
              <a:buClr>
                <a:schemeClr val="dk2"/>
              </a:buClr>
              <a:buSzPts val="2500"/>
              <a:buFont typeface="Century Schoolbook"/>
              <a:buNone/>
              <a:defRPr b="1" sz="2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0"/>
          <p:cNvSpPr/>
          <p:nvPr>
            <p:ph idx="2" type="pic"/>
          </p:nvPr>
        </p:nvSpPr>
        <p:spPr>
          <a:xfrm>
            <a:off x="0" y="0"/>
            <a:ext cx="8641080" cy="7315200"/>
          </a:xfrm>
          <a:prstGeom prst="rect">
            <a:avLst/>
          </a:prstGeom>
          <a:solidFill>
            <a:schemeClr val="lt2"/>
          </a:solidFill>
          <a:ln>
            <a:noFill/>
          </a:ln>
        </p:spPr>
      </p:sp>
      <p:sp>
        <p:nvSpPr>
          <p:cNvPr id="111" name="Google Shape;111;p10"/>
          <p:cNvSpPr txBox="1"/>
          <p:nvPr>
            <p:ph idx="1" type="body"/>
          </p:nvPr>
        </p:nvSpPr>
        <p:spPr>
          <a:xfrm>
            <a:off x="9472117" y="282448"/>
            <a:ext cx="2133600" cy="5286451"/>
          </a:xfrm>
          <a:prstGeom prst="rect">
            <a:avLst/>
          </a:prstGeom>
          <a:noFill/>
          <a:ln>
            <a:noFill/>
          </a:ln>
        </p:spPr>
        <p:txBody>
          <a:bodyPr anchorCtr="0" anchor="t" bIns="57475" lIns="114925" spcFirstLastPara="1" rIns="114925" wrap="square" tIns="57475">
            <a:normAutofit/>
          </a:bodyPr>
          <a:lstStyle>
            <a:lvl1pPr indent="-228600" lvl="0" marL="457200" algn="l">
              <a:spcBef>
                <a:spcPts val="126"/>
              </a:spcBef>
              <a:spcAft>
                <a:spcPts val="0"/>
              </a:spcAft>
              <a:buSzPts val="1050"/>
              <a:buFont typeface="Century Schoolbook"/>
              <a:buNone/>
              <a:defRPr sz="1500"/>
            </a:lvl1pPr>
            <a:lvl2pPr indent="-304800" lvl="1" marL="914400" algn="l">
              <a:spcBef>
                <a:spcPts val="503"/>
              </a:spcBef>
              <a:spcAft>
                <a:spcPts val="0"/>
              </a:spcAft>
              <a:buSzPts val="1200"/>
              <a:buChar char="⚫"/>
              <a:defRPr sz="1500"/>
            </a:lvl2pPr>
            <a:lvl3pPr indent="-278130" lvl="2" marL="1371600" algn="l">
              <a:spcBef>
                <a:spcPts val="260"/>
              </a:spcBef>
              <a:spcAft>
                <a:spcPts val="0"/>
              </a:spcAft>
              <a:buSzPts val="780"/>
              <a:buChar char="🞆"/>
              <a:defRPr sz="1300"/>
            </a:lvl3pPr>
            <a:lvl4pPr indent="-270510" lvl="3" marL="1828800" algn="l">
              <a:spcBef>
                <a:spcPts val="220"/>
              </a:spcBef>
              <a:spcAft>
                <a:spcPts val="0"/>
              </a:spcAft>
              <a:buSzPts val="660"/>
              <a:buChar char="🞆"/>
              <a:defRPr sz="1100"/>
            </a:lvl4pPr>
            <a:lvl5pPr indent="-276098" lvl="4" marL="2286000" algn="l">
              <a:spcBef>
                <a:spcPts val="220"/>
              </a:spcBef>
              <a:spcAft>
                <a:spcPts val="0"/>
              </a:spcAft>
              <a:buSzPts val="748"/>
              <a:buChar char="⚫"/>
              <a:defRPr sz="11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2" name="Google Shape;112;p10"/>
          <p:cNvCxnSpPr/>
          <p:nvPr/>
        </p:nvCxnSpPr>
        <p:spPr>
          <a:xfrm>
            <a:off x="12588240" y="0"/>
            <a:ext cx="0" cy="7315200"/>
          </a:xfrm>
          <a:prstGeom prst="straightConnector1">
            <a:avLst/>
          </a:prstGeom>
          <a:noFill/>
          <a:ln cap="flat" cmpd="sng" w="9525">
            <a:solidFill>
              <a:schemeClr val="dk1"/>
            </a:solidFill>
            <a:prstDash val="solid"/>
            <a:round/>
            <a:headEnd len="sm" w="sm" type="none"/>
            <a:tailEnd len="sm" w="sm" type="none"/>
          </a:ln>
        </p:spPr>
      </p:cxnSp>
      <p:sp>
        <p:nvSpPr>
          <p:cNvPr id="113" name="Google Shape;113;p10"/>
          <p:cNvSpPr/>
          <p:nvPr/>
        </p:nvSpPr>
        <p:spPr>
          <a:xfrm>
            <a:off x="12374880" y="0"/>
            <a:ext cx="426720" cy="7315200"/>
          </a:xfrm>
          <a:prstGeom prst="rect">
            <a:avLst/>
          </a:prstGeom>
          <a:solidFill>
            <a:srgbClr val="FEC2AC"/>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sz="1800">
              <a:solidFill>
                <a:schemeClr val="lt1"/>
              </a:solidFill>
              <a:latin typeface="Century Schoolbook"/>
              <a:ea typeface="Century Schoolbook"/>
              <a:cs typeface="Century Schoolbook"/>
              <a:sym typeface="Century Schoolbook"/>
            </a:endParaRPr>
          </a:p>
        </p:txBody>
      </p:sp>
      <p:cxnSp>
        <p:nvCxnSpPr>
          <p:cNvPr id="114" name="Google Shape;114;p10"/>
          <p:cNvCxnSpPr/>
          <p:nvPr/>
        </p:nvCxnSpPr>
        <p:spPr>
          <a:xfrm>
            <a:off x="12481560" y="0"/>
            <a:ext cx="0" cy="7315200"/>
          </a:xfrm>
          <a:prstGeom prst="straightConnector1">
            <a:avLst/>
          </a:prstGeom>
          <a:noFill/>
          <a:ln cap="flat" cmpd="sng" w="9525">
            <a:solidFill>
              <a:schemeClr val="accent1"/>
            </a:solidFill>
            <a:prstDash val="solid"/>
            <a:round/>
            <a:headEnd len="sm" w="sm" type="none"/>
            <a:tailEnd len="sm" w="sm" type="none"/>
          </a:ln>
        </p:spPr>
      </p:cxnSp>
      <p:cxnSp>
        <p:nvCxnSpPr>
          <p:cNvPr id="115" name="Google Shape;115;p10"/>
          <p:cNvCxnSpPr/>
          <p:nvPr/>
        </p:nvCxnSpPr>
        <p:spPr>
          <a:xfrm>
            <a:off x="8747760" y="0"/>
            <a:ext cx="0" cy="7315200"/>
          </a:xfrm>
          <a:prstGeom prst="straightConnector1">
            <a:avLst/>
          </a:prstGeom>
          <a:noFill/>
          <a:ln cap="flat" cmpd="sng" w="38100">
            <a:solidFill>
              <a:srgbClr val="FEC2AC"/>
            </a:solidFill>
            <a:prstDash val="solid"/>
            <a:round/>
            <a:headEnd len="sm" w="sm" type="none"/>
            <a:tailEnd len="sm" w="sm" type="none"/>
          </a:ln>
        </p:spPr>
      </p:cxnSp>
      <p:cxnSp>
        <p:nvCxnSpPr>
          <p:cNvPr id="116" name="Google Shape;116;p10"/>
          <p:cNvCxnSpPr/>
          <p:nvPr/>
        </p:nvCxnSpPr>
        <p:spPr>
          <a:xfrm>
            <a:off x="8669214" y="0"/>
            <a:ext cx="0" cy="7315200"/>
          </a:xfrm>
          <a:prstGeom prst="straightConnector1">
            <a:avLst/>
          </a:prstGeom>
          <a:noFill/>
          <a:ln cap="flat" cmpd="sng" w="12700">
            <a:solidFill>
              <a:schemeClr val="accent1"/>
            </a:solidFill>
            <a:prstDash val="solid"/>
            <a:round/>
            <a:headEnd len="sm" w="sm" type="none"/>
            <a:tailEnd len="sm" w="sm" type="none"/>
          </a:ln>
        </p:spPr>
      </p:cxnSp>
      <p:sp>
        <p:nvSpPr>
          <p:cNvPr id="117" name="Google Shape;117;p10"/>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19" name="Google Shape;119;p10"/>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1"/>
          <p:cNvCxnSpPr/>
          <p:nvPr/>
        </p:nvCxnSpPr>
        <p:spPr>
          <a:xfrm>
            <a:off x="12268200" y="0"/>
            <a:ext cx="0" cy="73152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7" name="Google Shape;7;p1"/>
          <p:cNvSpPr txBox="1"/>
          <p:nvPr>
            <p:ph type="title"/>
          </p:nvPr>
        </p:nvSpPr>
        <p:spPr>
          <a:xfrm>
            <a:off x="640080" y="292947"/>
            <a:ext cx="10454640" cy="1219200"/>
          </a:xfrm>
          <a:prstGeom prst="rect">
            <a:avLst/>
          </a:prstGeom>
          <a:noFill/>
          <a:ln>
            <a:noFill/>
          </a:ln>
        </p:spPr>
        <p:txBody>
          <a:bodyPr anchorCtr="0" anchor="b" bIns="57475" lIns="114925" spcFirstLastPara="1" rIns="114925" wrap="square" tIns="57475">
            <a:normAutofit/>
          </a:bodyPr>
          <a:lstStyle>
            <a:lvl1pPr lvl="0" marR="0" rtl="0" algn="l">
              <a:spcBef>
                <a:spcPts val="0"/>
              </a:spcBef>
              <a:spcAft>
                <a:spcPts val="0"/>
              </a:spcAft>
              <a:buClr>
                <a:schemeClr val="dk2"/>
              </a:buClr>
              <a:buSzPts val="3800"/>
              <a:buFont typeface="Century Schoolbook"/>
              <a:buNone/>
              <a:defRPr b="0" i="0" sz="38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640080" y="1706880"/>
            <a:ext cx="10454640" cy="5198669"/>
          </a:xfrm>
          <a:prstGeom prst="rect">
            <a:avLst/>
          </a:prstGeom>
          <a:noFill/>
          <a:ln>
            <a:noFill/>
          </a:ln>
        </p:spPr>
        <p:txBody>
          <a:bodyPr anchorCtr="0" anchor="t" bIns="57475" lIns="114925" spcFirstLastPara="1" rIns="114925" wrap="square" tIns="57475">
            <a:normAutofit/>
          </a:bodyPr>
          <a:lstStyle>
            <a:lvl1pPr indent="-361950" lvl="0" marL="457200" marR="0" rtl="0" algn="l">
              <a:spcBef>
                <a:spcPts val="754"/>
              </a:spcBef>
              <a:spcAft>
                <a:spcPts val="0"/>
              </a:spcAft>
              <a:buClr>
                <a:schemeClr val="accent1"/>
              </a:buClr>
              <a:buSzPts val="2100"/>
              <a:buFont typeface="Noto Sans Symbols"/>
              <a:buChar char="🞆"/>
              <a:defRPr b="0" i="0" sz="3000" u="none" cap="none" strike="noStrike">
                <a:solidFill>
                  <a:schemeClr val="dk1"/>
                </a:solidFill>
                <a:latin typeface="Century Schoolbook"/>
                <a:ea typeface="Century Schoolbook"/>
                <a:cs typeface="Century Schoolbook"/>
                <a:sym typeface="Century Schoolbook"/>
              </a:defRPr>
            </a:lvl1pPr>
            <a:lvl2pPr indent="-360680" lvl="1" marL="914400" marR="0" rtl="0" algn="l">
              <a:spcBef>
                <a:spcPts val="520"/>
              </a:spcBef>
              <a:spcAft>
                <a:spcPts val="0"/>
              </a:spcAft>
              <a:buClr>
                <a:schemeClr val="accent1"/>
              </a:buClr>
              <a:buSzPts val="2080"/>
              <a:buFont typeface="Noto Sans Symbols"/>
              <a:buChar char="⚫"/>
              <a:defRPr b="0" i="0" sz="2600" u="none" cap="none" strike="noStrike">
                <a:solidFill>
                  <a:schemeClr val="dk1"/>
                </a:solidFill>
                <a:latin typeface="Century Schoolbook"/>
                <a:ea typeface="Century Schoolbook"/>
                <a:cs typeface="Century Schoolbook"/>
                <a:sym typeface="Century Schoolbook"/>
              </a:defRPr>
            </a:lvl2pPr>
            <a:lvl3pPr indent="-316230" lvl="2" marL="1371600" marR="0" rtl="0" algn="l">
              <a:spcBef>
                <a:spcPts val="460"/>
              </a:spcBef>
              <a:spcAft>
                <a:spcPts val="0"/>
              </a:spcAft>
              <a:buClr>
                <a:srgbClr val="DE7530"/>
              </a:buClr>
              <a:buSzPts val="1380"/>
              <a:buFont typeface="Noto Sans Symbols"/>
              <a:buChar char="🞆"/>
              <a:defRPr b="0" i="0" sz="2300" u="none" cap="none" strike="noStrike">
                <a:solidFill>
                  <a:schemeClr val="dk1"/>
                </a:solidFill>
                <a:latin typeface="Century Schoolbook"/>
                <a:ea typeface="Century Schoolbook"/>
                <a:cs typeface="Century Schoolbook"/>
                <a:sym typeface="Century Schoolbook"/>
              </a:defRPr>
            </a:lvl3pPr>
            <a:lvl4pPr indent="-316230" lvl="3" marL="1828800" marR="0" rtl="0" algn="l">
              <a:spcBef>
                <a:spcPts val="460"/>
              </a:spcBef>
              <a:spcAft>
                <a:spcPts val="0"/>
              </a:spcAft>
              <a:buClr>
                <a:srgbClr val="FEC2AC"/>
              </a:buClr>
              <a:buSzPts val="1380"/>
              <a:buFont typeface="Noto Sans Symbols"/>
              <a:buChar char="🞆"/>
              <a:defRPr b="0" i="0" sz="2300" u="none" cap="none" strike="noStrike">
                <a:solidFill>
                  <a:schemeClr val="dk1"/>
                </a:solidFill>
                <a:latin typeface="Century Schoolbook"/>
                <a:ea typeface="Century Schoolbook"/>
                <a:cs typeface="Century Schoolbook"/>
                <a:sym typeface="Century Schoolbook"/>
              </a:defRPr>
            </a:lvl4pPr>
            <a:lvl5pPr indent="-314960" lvl="4" marL="2286000" marR="0" rtl="0" algn="l">
              <a:spcBef>
                <a:spcPts val="400"/>
              </a:spcBef>
              <a:spcAft>
                <a:spcPts val="0"/>
              </a:spcAft>
              <a:buClr>
                <a:srgbClr val="BBC9E9"/>
              </a:buClr>
              <a:buSzPts val="1360"/>
              <a:buFont typeface="Noto Sans Symbols"/>
              <a:buChar char="⚫"/>
              <a:defRPr b="0" i="0" sz="2000" u="none" cap="none" strike="noStrike">
                <a:solidFill>
                  <a:schemeClr val="dk1"/>
                </a:solidFill>
                <a:latin typeface="Century Schoolbook"/>
                <a:ea typeface="Century Schoolbook"/>
                <a:cs typeface="Century Schoolbook"/>
                <a:sym typeface="Century Schoolbook"/>
              </a:defRPr>
            </a:lvl5pPr>
            <a:lvl6pPr indent="-355600" lvl="5" marL="2743200" marR="0" rtl="0" algn="l">
              <a:spcBef>
                <a:spcPts val="400"/>
              </a:spcBef>
              <a:spcAft>
                <a:spcPts val="0"/>
              </a:spcAft>
              <a:buClr>
                <a:schemeClr val="accent1"/>
              </a:buClr>
              <a:buSzPts val="2000"/>
              <a:buFont typeface="Century Schoolbook"/>
              <a:buChar char="•"/>
              <a:defRPr b="0" i="0" sz="2000" u="none" cap="none" strike="noStrike">
                <a:solidFill>
                  <a:schemeClr val="dk2"/>
                </a:solidFill>
                <a:latin typeface="Century Schoolbook"/>
                <a:ea typeface="Century Schoolbook"/>
                <a:cs typeface="Century Schoolbook"/>
                <a:sym typeface="Century Schoolbook"/>
              </a:defRPr>
            </a:lvl6pPr>
            <a:lvl7pPr indent="-297179" lvl="6" marL="3200400" marR="0" rtl="0" algn="l">
              <a:spcBef>
                <a:spcPts val="360"/>
              </a:spcBef>
              <a:spcAft>
                <a:spcPts val="0"/>
              </a:spcAft>
              <a:buClr>
                <a:srgbClr val="FEC2AC"/>
              </a:buClr>
              <a:buSzPts val="1080"/>
              <a:buFont typeface="Noto Sans Symbols"/>
              <a:buChar char="⚪"/>
              <a:defRPr b="0" i="0" sz="1800" u="none" cap="none" strike="noStrike">
                <a:solidFill>
                  <a:schemeClr val="dk2"/>
                </a:solidFill>
                <a:latin typeface="Century Schoolbook"/>
                <a:ea typeface="Century Schoolbook"/>
                <a:cs typeface="Century Schoolbook"/>
                <a:sym typeface="Century Schoolbook"/>
              </a:defRPr>
            </a:lvl7pPr>
            <a:lvl8pPr indent="-342900" lvl="7" marL="3657600" marR="0" rtl="0" algn="l">
              <a:spcBef>
                <a:spcPts val="360"/>
              </a:spcBef>
              <a:spcAft>
                <a:spcPts val="0"/>
              </a:spcAft>
              <a:buClr>
                <a:schemeClr val="accent2"/>
              </a:buClr>
              <a:buSzPts val="1800"/>
              <a:buFont typeface="Century Schoolbook"/>
              <a:buChar char="•"/>
              <a:defRPr b="0" i="0" sz="1800" u="none" cap="small" strike="noStrike">
                <a:solidFill>
                  <a:schemeClr val="dk2"/>
                </a:solidFill>
                <a:latin typeface="Century Schoolbook"/>
                <a:ea typeface="Century Schoolbook"/>
                <a:cs typeface="Century Schoolbook"/>
                <a:sym typeface="Century Schoolbook"/>
              </a:defRPr>
            </a:lvl8pPr>
            <a:lvl9pPr indent="-342900" lvl="8" marL="4114800" marR="0" rtl="0" algn="l">
              <a:spcBef>
                <a:spcPts val="360"/>
              </a:spcBef>
              <a:spcAft>
                <a:spcPts val="0"/>
              </a:spcAft>
              <a:buClr>
                <a:srgbClr val="DE7530"/>
              </a:buClr>
              <a:buSzPts val="1800"/>
              <a:buFont typeface="Century Schoolbook"/>
              <a:buChar char="•"/>
              <a:defRPr b="0" i="0" sz="18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1"/>
          <p:cNvSpPr txBox="1"/>
          <p:nvPr>
            <p:ph idx="10" type="dt"/>
          </p:nvPr>
        </p:nvSpPr>
        <p:spPr>
          <a:xfrm rot="5400000">
            <a:off x="10960608" y="1089967"/>
            <a:ext cx="2145792" cy="537667"/>
          </a:xfrm>
          <a:prstGeom prst="rect">
            <a:avLst/>
          </a:prstGeom>
          <a:noFill/>
          <a:ln>
            <a:noFill/>
          </a:ln>
        </p:spPr>
        <p:txBody>
          <a:bodyPr anchorCtr="0" anchor="ctr" bIns="57475" lIns="114925" spcFirstLastPara="1" rIns="114925" wrap="square" tIns="57475">
            <a:noAutofit/>
          </a:bodyPr>
          <a:lstStyle>
            <a:lvl1pPr lvl="0" marR="0" rtl="0" algn="r">
              <a:spcBef>
                <a:spcPts val="0"/>
              </a:spcBef>
              <a:spcAft>
                <a:spcPts val="0"/>
              </a:spcAft>
              <a:buSzPts val="1400"/>
              <a:buNone/>
              <a:defRPr b="0" i="0" sz="15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1"/>
          <p:cNvSpPr txBox="1"/>
          <p:nvPr>
            <p:ph idx="11" type="ftr"/>
          </p:nvPr>
        </p:nvSpPr>
        <p:spPr>
          <a:xfrm rot="5400000">
            <a:off x="10319660" y="3925429"/>
            <a:ext cx="3413760" cy="512064"/>
          </a:xfrm>
          <a:prstGeom prst="rect">
            <a:avLst/>
          </a:prstGeom>
          <a:noFill/>
          <a:ln>
            <a:noFill/>
          </a:ln>
        </p:spPr>
        <p:txBody>
          <a:bodyPr anchorCtr="0" anchor="ctr" bIns="57475" lIns="114925" spcFirstLastPara="1" rIns="114925" wrap="square" tIns="57475">
            <a:noAutofit/>
          </a:bodyPr>
          <a:lstStyle>
            <a:lvl1pPr lvl="0" marR="0" rtl="0" algn="l">
              <a:spcBef>
                <a:spcPts val="0"/>
              </a:spcBef>
              <a:spcAft>
                <a:spcPts val="0"/>
              </a:spcAft>
              <a:buSzPts val="1400"/>
              <a:buNone/>
              <a:defRPr b="0" i="0" sz="15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1"/>
          <p:cNvCxnSpPr/>
          <p:nvPr/>
        </p:nvCxnSpPr>
        <p:spPr>
          <a:xfrm>
            <a:off x="106680" y="0"/>
            <a:ext cx="0" cy="7315200"/>
          </a:xfrm>
          <a:prstGeom prst="straightConnector1">
            <a:avLst/>
          </a:prstGeom>
          <a:noFill/>
          <a:ln cap="flat" cmpd="thickThin" w="57150">
            <a:solidFill>
              <a:srgbClr val="FEC2AC"/>
            </a:solidFill>
            <a:prstDash val="solid"/>
            <a:round/>
            <a:headEnd len="sm" w="sm" type="none"/>
            <a:tailEnd len="sm" w="sm" type="none"/>
          </a:ln>
        </p:spPr>
      </p:cxnSp>
      <p:cxnSp>
        <p:nvCxnSpPr>
          <p:cNvPr id="12" name="Google Shape;12;p1"/>
          <p:cNvCxnSpPr/>
          <p:nvPr/>
        </p:nvCxnSpPr>
        <p:spPr>
          <a:xfrm>
            <a:off x="12588240" y="0"/>
            <a:ext cx="0" cy="73152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1"/>
          <p:cNvSpPr/>
          <p:nvPr/>
        </p:nvSpPr>
        <p:spPr>
          <a:xfrm>
            <a:off x="12374880" y="0"/>
            <a:ext cx="426720" cy="7315200"/>
          </a:xfrm>
          <a:prstGeom prst="rect">
            <a:avLst/>
          </a:prstGeom>
          <a:solidFill>
            <a:srgbClr val="FEC2AC">
              <a:alpha val="86666"/>
            </a:srgbClr>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1"/>
          <p:cNvCxnSpPr/>
          <p:nvPr/>
        </p:nvCxnSpPr>
        <p:spPr>
          <a:xfrm>
            <a:off x="12481560" y="0"/>
            <a:ext cx="0" cy="7315200"/>
          </a:xfrm>
          <a:prstGeom prst="straightConnector1">
            <a:avLst/>
          </a:prstGeom>
          <a:noFill/>
          <a:ln cap="flat" cmpd="sng" w="9525">
            <a:solidFill>
              <a:schemeClr val="accent1"/>
            </a:solidFill>
            <a:prstDash val="solid"/>
            <a:round/>
            <a:headEnd len="sm" w="sm" type="none"/>
            <a:tailEnd len="sm" w="sm" type="none"/>
          </a:ln>
        </p:spPr>
      </p:cxnSp>
      <p:sp>
        <p:nvSpPr>
          <p:cNvPr id="15" name="Google Shape;15;p1"/>
          <p:cNvSpPr/>
          <p:nvPr/>
        </p:nvSpPr>
        <p:spPr>
          <a:xfrm>
            <a:off x="11419027" y="6096000"/>
            <a:ext cx="768096" cy="585216"/>
          </a:xfrm>
          <a:prstGeom prst="ellipse">
            <a:avLst/>
          </a:prstGeom>
          <a:solidFill>
            <a:schemeClr val="accent1"/>
          </a:solidFill>
          <a:ln>
            <a:noFill/>
          </a:ln>
        </p:spPr>
        <p:txBody>
          <a:bodyPr anchorCtr="0" anchor="ctr" bIns="57475" lIns="114925" spcFirstLastPara="1" rIns="114925" wrap="square" tIns="57475">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1"/>
          <p:cNvSpPr txBox="1"/>
          <p:nvPr>
            <p:ph idx="12" type="sldNum"/>
          </p:nvPr>
        </p:nvSpPr>
        <p:spPr>
          <a:xfrm>
            <a:off x="11380622" y="6116320"/>
            <a:ext cx="853440" cy="555955"/>
          </a:xfrm>
          <a:prstGeom prst="rect">
            <a:avLst/>
          </a:prstGeom>
          <a:noFill/>
          <a:ln>
            <a:noFill/>
          </a:ln>
        </p:spPr>
        <p:txBody>
          <a:bodyPr anchorCtr="0" anchor="ctr" bIns="57475" lIns="114925" spcFirstLastPara="1" rIns="114925" wrap="square" tIns="57475">
            <a:noAutofit/>
          </a:bodyPr>
          <a:lstStyle>
            <a:lvl1pPr indent="0" lvl="0"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8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p:nvPr/>
        </p:nvSpPr>
        <p:spPr>
          <a:xfrm>
            <a:off x="2739481" y="1905000"/>
            <a:ext cx="6819496" cy="156966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9600" u="none" cap="none" strike="noStrike">
                <a:solidFill>
                  <a:schemeClr val="accent3"/>
                </a:solidFill>
                <a:latin typeface="Century Schoolbook"/>
                <a:ea typeface="Century Schoolbook"/>
                <a:cs typeface="Century Schoolbook"/>
                <a:sym typeface="Century Schoolbook"/>
              </a:rPr>
              <a:t>SOLIDITY</a:t>
            </a:r>
            <a:endParaRPr b="1" i="0" sz="9600" u="none" cap="none" strike="noStrike">
              <a:solidFill>
                <a:schemeClr val="accent3"/>
              </a:solidFill>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2"/>
          <p:cNvSpPr/>
          <p:nvPr/>
        </p:nvSpPr>
        <p:spPr>
          <a:xfrm>
            <a:off x="228600" y="228600"/>
            <a:ext cx="11963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Operators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Operators in solidity are same as in JavaScript. Solidity has four types of operators:</a:t>
            </a:r>
            <a:endParaRPr/>
          </a:p>
        </p:txBody>
      </p:sp>
      <p:pic>
        <p:nvPicPr>
          <p:cNvPr descr="Operators-Solidity Tutorial-edureka" id="206" name="Google Shape;206;p22"/>
          <p:cNvPicPr preferRelativeResize="0"/>
          <p:nvPr/>
        </p:nvPicPr>
        <p:blipFill rotWithShape="1">
          <a:blip r:embed="rId3">
            <a:alphaModFix/>
          </a:blip>
          <a:srcRect b="0" l="0" r="0" t="0"/>
          <a:stretch/>
        </p:blipFill>
        <p:spPr>
          <a:xfrm>
            <a:off x="0" y="1828800"/>
            <a:ext cx="11892185" cy="464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3"/>
          <p:cNvPicPr preferRelativeResize="0"/>
          <p:nvPr/>
        </p:nvPicPr>
        <p:blipFill rotWithShape="1">
          <a:blip r:embed="rId3">
            <a:alphaModFix/>
          </a:blip>
          <a:srcRect b="0" l="0" r="0" t="0"/>
          <a:stretch/>
        </p:blipFill>
        <p:spPr>
          <a:xfrm>
            <a:off x="304800" y="761999"/>
            <a:ext cx="11430000" cy="51380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15" name="Shape 215"/>
        <p:cNvGrpSpPr/>
        <p:nvPr/>
      </p:nvGrpSpPr>
      <p:grpSpPr>
        <a:xfrm>
          <a:off x="0" y="0"/>
          <a:ext cx="0" cy="0"/>
          <a:chOff x="0" y="0"/>
          <a:chExt cx="0" cy="0"/>
        </a:xfrm>
      </p:grpSpPr>
      <p:sp>
        <p:nvSpPr>
          <p:cNvPr id="216" name="Google Shape;216;p24"/>
          <p:cNvSpPr/>
          <p:nvPr/>
        </p:nvSpPr>
        <p:spPr>
          <a:xfrm>
            <a:off x="228600" y="0"/>
            <a:ext cx="12115800" cy="30162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Incremental Operators</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Incremental operators in solidity: a++, a–, ++a, –a, a+=1, a=a+1</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Rules applicable to other programming languages are similar in solidity also.</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Bitwise Operators:</a:t>
            </a:r>
            <a:endParaRPr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Following are the operators: (Bitwise OR) ‘|’, (Bitwise XOR), (Bitwise negation) ‘~’ , (Bitwise right shift) ‘&gt;&gt;’, (Bitwise left shift) ‘&lt;&lt;‘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Logical Operators:</a:t>
            </a:r>
            <a:endParaRPr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Logical operators in Solidity:  ! (logical negation),  &amp;&amp; (logical  and),  || (logical or),  ==(equality), != (not equal)</a:t>
            </a:r>
            <a:endParaRPr/>
          </a:p>
        </p:txBody>
      </p:sp>
      <p:graphicFrame>
        <p:nvGraphicFramePr>
          <p:cNvPr id="217" name="Google Shape;217;p24"/>
          <p:cNvGraphicFramePr/>
          <p:nvPr/>
        </p:nvGraphicFramePr>
        <p:xfrm>
          <a:off x="304800" y="3124200"/>
          <a:ext cx="3000000" cy="3000000"/>
        </p:xfrm>
        <a:graphic>
          <a:graphicData uri="http://schemas.openxmlformats.org/drawingml/2006/table">
            <a:tbl>
              <a:tblPr>
                <a:noFill/>
                <a:tableStyleId>{41619480-12B1-49A5-B4C6-0258D6D647B2}</a:tableStyleId>
              </a:tblPr>
              <a:tblGrid>
                <a:gridCol w="547800"/>
                <a:gridCol w="11415600"/>
              </a:tblGrid>
              <a:tr h="4083875">
                <a:tc>
                  <a:txBody>
                    <a:bodyPr/>
                    <a:lstStyle/>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1</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2</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3</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4</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5</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6</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7</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8</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9</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10</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11</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12</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13</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14</a:t>
                      </a:r>
                      <a:endParaRPr/>
                    </a:p>
                    <a:p>
                      <a:pPr indent="0" lvl="0" marL="0" marR="0" rtl="0" algn="r">
                        <a:spcBef>
                          <a:spcPts val="0"/>
                        </a:spcBef>
                        <a:spcAft>
                          <a:spcPts val="0"/>
                        </a:spcAft>
                        <a:buNone/>
                      </a:pPr>
                      <a:r>
                        <a:rPr lang="en-US" sz="1700" u="none" cap="none" strike="noStrike">
                          <a:latin typeface="Comic Sans MS"/>
                          <a:ea typeface="Comic Sans MS"/>
                          <a:cs typeface="Comic Sans MS"/>
                          <a:sym typeface="Comic Sans MS"/>
                        </a:rPr>
                        <a:t>15</a:t>
                      </a:r>
                      <a:endParaRPr b="0" i="0" sz="1700" u="none" cap="none" strike="noStrike">
                        <a:solidFill>
                          <a:srgbClr val="AFAFAF"/>
                        </a:solidFill>
                        <a:latin typeface="Comic Sans MS"/>
                        <a:ea typeface="Comic Sans MS"/>
                        <a:cs typeface="Comic Sans MS"/>
                        <a:sym typeface="Comic Sans MS"/>
                      </a:endParaRPr>
                    </a:p>
                  </a:txBody>
                  <a:tcPr marT="0" marB="0" marR="0" marL="0" anchor="ctr"/>
                </a:tc>
                <a:tc>
                  <a:txBody>
                    <a:bodyPr/>
                    <a:lstStyle/>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contract operators {</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 Arithmetic Operators</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 +,-,*,/, %, **</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 Incremental Operators</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 a++, a--, a+=1, a=a+1,++a,--a;</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a=10;</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a= a++; //here, output will be 10, because the value is first returned and then then increment is done</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a=++a;</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//Logical Operators</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 &amp;&amp;, ||, ==, !=</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isOwner = true &amp;&amp; false;</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var orValue= 0x02 | 0x01; // output would be 0x03</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//Bitwise Operators~,&gt;&gt;, &lt;&lt;;</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function Operators() {</a:t>
                      </a:r>
                      <a:endParaRPr/>
                    </a:p>
                    <a:p>
                      <a:pPr indent="0" lvl="0" marL="173038" marR="0" rtl="0" algn="l">
                        <a:spcBef>
                          <a:spcPts val="0"/>
                        </a:spcBef>
                        <a:spcAft>
                          <a:spcPts val="0"/>
                        </a:spcAft>
                        <a:buNone/>
                      </a:pPr>
                      <a:r>
                        <a:rPr lang="en-US" sz="1700" u="none" cap="none" strike="noStrike">
                          <a:latin typeface="Comic Sans MS"/>
                          <a:ea typeface="Comic Sans MS"/>
                          <a:cs typeface="Comic Sans MS"/>
                          <a:sym typeface="Comic Sans MS"/>
                        </a:rPr>
                        <a:t>// Initialize state variables here}}</a:t>
                      </a:r>
                      <a:endParaRPr b="0" i="0" sz="1700" u="none" cap="none" strike="noStrike">
                        <a:latin typeface="Comic Sans MS"/>
                        <a:ea typeface="Comic Sans MS"/>
                        <a:cs typeface="Comic Sans MS"/>
                        <a:sym typeface="Comic Sans MS"/>
                      </a:endParaRPr>
                    </a:p>
                  </a:txBody>
                  <a:tcPr marT="0" marB="0" marR="0" marL="0"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p:nvPr/>
        </p:nvSpPr>
        <p:spPr>
          <a:xfrm>
            <a:off x="381000" y="0"/>
            <a:ext cx="11658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Now Sometimes there is a need for a more complex data type. For this Solidity provides </a:t>
            </a:r>
            <a:r>
              <a:rPr b="1" lang="en-US" sz="1800">
                <a:solidFill>
                  <a:schemeClr val="dk1"/>
                </a:solidFill>
                <a:latin typeface="Century Schoolbook"/>
                <a:ea typeface="Century Schoolbook"/>
                <a:cs typeface="Century Schoolbook"/>
                <a:sym typeface="Century Schoolbook"/>
              </a:rPr>
              <a:t>structs.</a:t>
            </a:r>
            <a:endParaRPr sz="1800">
              <a:solidFill>
                <a:schemeClr val="dk1"/>
              </a:solidFill>
              <a:latin typeface="Century Schoolbook"/>
              <a:ea typeface="Century Schoolbook"/>
              <a:cs typeface="Century Schoolbook"/>
              <a:sym typeface="Century Schoolbook"/>
            </a:endParaRPr>
          </a:p>
        </p:txBody>
      </p:sp>
      <p:pic>
        <p:nvPicPr>
          <p:cNvPr descr="data structures in solidity-Solidity Programming-edureka" id="223" name="Google Shape;223;p25"/>
          <p:cNvPicPr preferRelativeResize="0"/>
          <p:nvPr/>
        </p:nvPicPr>
        <p:blipFill rotWithShape="1">
          <a:blip r:embed="rId3">
            <a:alphaModFix/>
          </a:blip>
          <a:srcRect b="0" l="0" r="0" t="0"/>
          <a:stretch/>
        </p:blipFill>
        <p:spPr>
          <a:xfrm>
            <a:off x="457200" y="1828800"/>
            <a:ext cx="10591800" cy="5236058"/>
          </a:xfrm>
          <a:prstGeom prst="rect">
            <a:avLst/>
          </a:prstGeom>
          <a:noFill/>
          <a:ln>
            <a:noFill/>
          </a:ln>
        </p:spPr>
      </p:pic>
      <p:sp>
        <p:nvSpPr>
          <p:cNvPr id="224" name="Google Shape;224;p25"/>
          <p:cNvSpPr/>
          <p:nvPr/>
        </p:nvSpPr>
        <p:spPr>
          <a:xfrm>
            <a:off x="457200" y="457200"/>
            <a:ext cx="6400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Data Structures in Solidity</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Solidity provides three types of data structures: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28" name="Shape 228"/>
        <p:cNvGrpSpPr/>
        <p:nvPr/>
      </p:nvGrpSpPr>
      <p:grpSpPr>
        <a:xfrm>
          <a:off x="0" y="0"/>
          <a:ext cx="0" cy="0"/>
          <a:chOff x="0" y="0"/>
          <a:chExt cx="0" cy="0"/>
        </a:xfrm>
      </p:grpSpPr>
      <p:sp>
        <p:nvSpPr>
          <p:cNvPr id="229" name="Google Shape;229;p26"/>
          <p:cNvSpPr/>
          <p:nvPr/>
        </p:nvSpPr>
        <p:spPr>
          <a:xfrm>
            <a:off x="152400" y="0"/>
            <a:ext cx="11963400"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Structs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Solidity provides a way to define new types in the form of structs. Structs are custom defined types that can group several variables.</a:t>
            </a:r>
            <a:endParaRPr/>
          </a:p>
          <a:p>
            <a:pPr indent="0" lvl="0" marL="0" marR="0" rtl="0" algn="l">
              <a:spcBef>
                <a:spcPts val="0"/>
              </a:spcBef>
              <a:spcAft>
                <a:spcPts val="0"/>
              </a:spcAft>
              <a:buNone/>
            </a:pPr>
            <a:br>
              <a:rPr lang="en-US" sz="1800">
                <a:solidFill>
                  <a:schemeClr val="dk1"/>
                </a:solidFill>
                <a:latin typeface="Century Schoolbook"/>
                <a:ea typeface="Century Schoolbook"/>
                <a:cs typeface="Century Schoolbook"/>
                <a:sym typeface="Century Schoolbook"/>
              </a:rPr>
            </a:br>
            <a:endParaRPr sz="1800">
              <a:solidFill>
                <a:schemeClr val="dk1"/>
              </a:solidFill>
              <a:latin typeface="Century Schoolbook"/>
              <a:ea typeface="Century Schoolbook"/>
              <a:cs typeface="Century Schoolbook"/>
              <a:sym typeface="Century Schoolbook"/>
            </a:endParaRPr>
          </a:p>
        </p:txBody>
      </p:sp>
      <p:graphicFrame>
        <p:nvGraphicFramePr>
          <p:cNvPr id="230" name="Google Shape;230;p26"/>
          <p:cNvGraphicFramePr/>
          <p:nvPr/>
        </p:nvGraphicFramePr>
        <p:xfrm>
          <a:off x="304800" y="1143000"/>
          <a:ext cx="3000000" cy="3000000"/>
        </p:xfrm>
        <a:graphic>
          <a:graphicData uri="http://schemas.openxmlformats.org/drawingml/2006/table">
            <a:tbl>
              <a:tblPr>
                <a:noFill/>
                <a:tableStyleId>{41619480-12B1-49A5-B4C6-0258D6D647B2}</a:tableStyleId>
              </a:tblPr>
              <a:tblGrid>
                <a:gridCol w="534550"/>
                <a:gridCol w="10590650"/>
              </a:tblGrid>
              <a:tr h="2286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a:p>
                    <a:p>
                      <a:pPr indent="0" lvl="0" marL="0" marR="0" rtl="0" algn="r">
                        <a:spcBef>
                          <a:spcPts val="0"/>
                        </a:spcBef>
                        <a:spcAft>
                          <a:spcPts val="0"/>
                        </a:spcAft>
                        <a:buNone/>
                      </a:pPr>
                      <a:r>
                        <a:rPr lang="en-US" sz="1800" u="none" cap="none" strike="noStrike"/>
                        <a:t>4</a:t>
                      </a:r>
                      <a:endParaRPr/>
                    </a:p>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none" cap="none" strike="noStrike"/>
                        <a:t>6</a:t>
                      </a:r>
                      <a:endParaRPr/>
                    </a:p>
                    <a:p>
                      <a:pPr indent="0" lvl="0" marL="0" marR="0" rtl="0" algn="r">
                        <a:spcBef>
                          <a:spcPts val="0"/>
                        </a:spcBef>
                        <a:spcAft>
                          <a:spcPts val="0"/>
                        </a:spcAft>
                        <a:buNone/>
                      </a:pPr>
                      <a:r>
                        <a:rPr lang="en-US" sz="1800" u="none" cap="none" strike="noStrike"/>
                        <a:t>7</a:t>
                      </a:r>
                      <a:endParaRPr/>
                    </a:p>
                    <a:p>
                      <a:pPr indent="0" lvl="0" marL="0" marR="0" rtl="0" algn="r">
                        <a:spcBef>
                          <a:spcPts val="0"/>
                        </a:spcBef>
                        <a:spcAft>
                          <a:spcPts val="0"/>
                        </a:spcAft>
                        <a:buNone/>
                      </a:pPr>
                      <a:r>
                        <a:rPr lang="en-US" sz="1800" u="none" cap="none" strike="noStrike"/>
                        <a:t>8</a:t>
                      </a:r>
                      <a:endParaRPr/>
                    </a:p>
                    <a:p>
                      <a:pPr indent="0" lvl="0" marL="0" marR="0" rtl="0" algn="r">
                        <a:spcBef>
                          <a:spcPts val="0"/>
                        </a:spcBef>
                        <a:spcAft>
                          <a:spcPts val="0"/>
                        </a:spcAft>
                        <a:buNone/>
                      </a:pPr>
                      <a:r>
                        <a:rPr lang="en-US" sz="1800" u="none" cap="none" strike="noStrike"/>
                        <a:t>9</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236538" lvl="0" marL="0" marR="0" rtl="0" algn="l">
                        <a:spcBef>
                          <a:spcPts val="0"/>
                        </a:spcBef>
                        <a:spcAft>
                          <a:spcPts val="0"/>
                        </a:spcAft>
                        <a:buNone/>
                      </a:pPr>
                      <a:r>
                        <a:rPr lang="en-US" sz="1800" u="none" cap="none" strike="noStrike"/>
                        <a:t>pragma solidity ^0.4.0;</a:t>
                      </a:r>
                      <a:endParaRPr/>
                    </a:p>
                    <a:p>
                      <a:pPr indent="236538" lvl="0" marL="0" marR="0" rtl="0" algn="l">
                        <a:spcBef>
                          <a:spcPts val="0"/>
                        </a:spcBef>
                        <a:spcAft>
                          <a:spcPts val="0"/>
                        </a:spcAft>
                        <a:buNone/>
                      </a:pPr>
                      <a:r>
                        <a:rPr lang="en-US" sz="1800" u="none" cap="none" strike="noStrike"/>
                        <a:t>contract Ballot {</a:t>
                      </a:r>
                      <a:endParaRPr/>
                    </a:p>
                    <a:p>
                      <a:pPr indent="236538" lvl="0" marL="0" marR="0" rtl="0" algn="l">
                        <a:spcBef>
                          <a:spcPts val="0"/>
                        </a:spcBef>
                        <a:spcAft>
                          <a:spcPts val="0"/>
                        </a:spcAft>
                        <a:buNone/>
                      </a:pPr>
                      <a:r>
                        <a:rPr lang="en-US" sz="1800" u="none" cap="none" strike="noStrike"/>
                        <a:t>struct Voter { // Struct</a:t>
                      </a:r>
                      <a:endParaRPr sz="1800" u="none" cap="none" strike="noStrike"/>
                    </a:p>
                    <a:p>
                      <a:pPr indent="236538" lvl="0" marL="0" marR="0" rtl="0" algn="l">
                        <a:spcBef>
                          <a:spcPts val="0"/>
                        </a:spcBef>
                        <a:spcAft>
                          <a:spcPts val="0"/>
                        </a:spcAft>
                        <a:buNone/>
                      </a:pPr>
                      <a:r>
                        <a:rPr lang="en-US" sz="1800" u="none" cap="none" strike="noStrike"/>
                        <a:t>uint weight1, weight2, weight3;</a:t>
                      </a:r>
                      <a:endParaRPr/>
                    </a:p>
                    <a:p>
                      <a:pPr indent="236538" lvl="0" marL="0" marR="0" rtl="0" algn="l">
                        <a:spcBef>
                          <a:spcPts val="0"/>
                        </a:spcBef>
                        <a:spcAft>
                          <a:spcPts val="0"/>
                        </a:spcAft>
                        <a:buNone/>
                      </a:pPr>
                      <a:r>
                        <a:rPr lang="en-US" sz="1800" u="none" cap="none" strike="noStrike"/>
                        <a:t>bool voted;</a:t>
                      </a:r>
                      <a:endParaRPr/>
                    </a:p>
                    <a:p>
                      <a:pPr indent="236538" lvl="0" marL="0" marR="0" rtl="0" algn="l">
                        <a:spcBef>
                          <a:spcPts val="0"/>
                        </a:spcBef>
                        <a:spcAft>
                          <a:spcPts val="0"/>
                        </a:spcAft>
                        <a:buNone/>
                      </a:pPr>
                      <a:r>
                        <a:rPr lang="en-US" sz="1800" u="none" cap="none" strike="noStrike"/>
                        <a:t>address delegate1, delegate2, delegate3, delegate4;</a:t>
                      </a:r>
                      <a:endParaRPr/>
                    </a:p>
                    <a:p>
                      <a:pPr indent="236538" lvl="0" marL="0" marR="0" rtl="0" algn="l">
                        <a:spcBef>
                          <a:spcPts val="0"/>
                        </a:spcBef>
                        <a:spcAft>
                          <a:spcPts val="0"/>
                        </a:spcAft>
                        <a:buNone/>
                      </a:pPr>
                      <a:r>
                        <a:rPr lang="en-US" sz="1800" u="none" cap="none" strike="noStrike"/>
                        <a:t>string name;</a:t>
                      </a:r>
                      <a:endParaRPr/>
                    </a:p>
                    <a:p>
                      <a:pPr indent="236538" lvl="0" marL="0" marR="0" rtl="0" algn="l">
                        <a:spcBef>
                          <a:spcPts val="0"/>
                        </a:spcBef>
                        <a:spcAft>
                          <a:spcPts val="0"/>
                        </a:spcAft>
                        <a:buNone/>
                      </a:pPr>
                      <a:r>
                        <a:rPr lang="en-US" sz="1800" u="none" cap="none" strike="noStrike"/>
                        <a:t>uint vote1, vote2, vote3, vote4, vote5;</a:t>
                      </a:r>
                      <a:endParaRPr/>
                    </a:p>
                    <a:p>
                      <a:pPr indent="236538" lvl="0" marL="0" marR="0" rtl="0" algn="l">
                        <a:spcBef>
                          <a:spcPts val="0"/>
                        </a:spcBef>
                        <a:spcAft>
                          <a:spcPts val="0"/>
                        </a:spcAft>
                        <a:buNone/>
                      </a:pPr>
                      <a:r>
                        <a:rPr lang="en-US" sz="1800" u="none" cap="none" strike="noStrike"/>
                        <a:t>uint height1, height2, height3   } }</a:t>
                      </a:r>
                      <a:endParaRPr b="0" i="0" sz="1800" u="none" cap="none" strike="noStrike">
                        <a:latin typeface="Arial"/>
                        <a:ea typeface="Arial"/>
                        <a:cs typeface="Arial"/>
                        <a:sym typeface="Arial"/>
                      </a:endParaRPr>
                    </a:p>
                  </a:txBody>
                  <a:tcPr marT="0" marB="0" marR="0" marL="0" anchor="ctr"/>
                </a:tc>
              </a:tr>
            </a:tbl>
          </a:graphicData>
        </a:graphic>
      </p:graphicFrame>
      <p:sp>
        <p:nvSpPr>
          <p:cNvPr id="231" name="Google Shape;231;p26"/>
          <p:cNvSpPr/>
          <p:nvPr/>
        </p:nvSpPr>
        <p:spPr>
          <a:xfrm>
            <a:off x="304800" y="3810000"/>
            <a:ext cx="11506200" cy="175432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entury Schoolbook"/>
                <a:ea typeface="Century Schoolbook"/>
                <a:cs typeface="Century Schoolbook"/>
                <a:sym typeface="Century Schoolbook"/>
              </a:rPr>
              <a:t>Note: </a:t>
            </a:r>
            <a:r>
              <a:rPr lang="en-US" sz="1800">
                <a:solidFill>
                  <a:srgbClr val="FF0000"/>
                </a:solidFill>
                <a:latin typeface="Century Schoolbook"/>
                <a:ea typeface="Century Schoolbook"/>
                <a:cs typeface="Century Schoolbook"/>
                <a:sym typeface="Century Schoolbook"/>
              </a:rPr>
              <a:t>Structs can only have 16 members, exceeding which the following error might occur: Stack too Deep.</a:t>
            </a:r>
            <a:endParaRPr/>
          </a:p>
          <a:p>
            <a:pPr indent="0" lvl="0" marL="0" marR="0" rtl="0" algn="l">
              <a:spcBef>
                <a:spcPts val="0"/>
              </a:spcBef>
              <a:spcAft>
                <a:spcPts val="0"/>
              </a:spcAft>
              <a:buNone/>
            </a:pPr>
            <a:r>
              <a:t/>
            </a:r>
            <a:endParaRPr i="1" sz="1800">
              <a:solidFill>
                <a:srgbClr val="FF0000"/>
              </a:solidFill>
              <a:latin typeface="Century Schoolbook"/>
              <a:ea typeface="Century Schoolbook"/>
              <a:cs typeface="Century Schoolbook"/>
              <a:sym typeface="Century Schoolbook"/>
            </a:endParaRPr>
          </a:p>
          <a:p>
            <a:pPr indent="0" lvl="0" marL="0" marR="0" rtl="0" algn="l">
              <a:spcBef>
                <a:spcPts val="0"/>
              </a:spcBef>
              <a:spcAft>
                <a:spcPts val="0"/>
              </a:spcAft>
              <a:buNone/>
            </a:pPr>
            <a:r>
              <a:rPr i="1" lang="en-US" sz="1800">
                <a:solidFill>
                  <a:srgbClr val="FF0000"/>
                </a:solidFill>
                <a:latin typeface="Century Schoolbook"/>
                <a:ea typeface="Century Schoolbook"/>
                <a:cs typeface="Century Schoolbook"/>
                <a:sym typeface="Century Schoolbook"/>
              </a:rPr>
              <a:t>Structs allow you to create more complicated data types that have multiple properties.</a:t>
            </a:r>
            <a:endParaRPr sz="1800">
              <a:solidFill>
                <a:srgbClr val="FF0000"/>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rgbClr val="FF0000"/>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rgbClr val="FF0000"/>
                </a:solidFill>
                <a:latin typeface="Century Schoolbook"/>
                <a:ea typeface="Century Schoolbook"/>
                <a:cs typeface="Century Schoolbook"/>
                <a:sym typeface="Century Schoolbook"/>
              </a:rPr>
              <a:t>Now, what if you need a collection of something, say addresses. Well, just like most of the languages, Solidity also has Arrays.</a:t>
            </a:r>
            <a:endParaRPr/>
          </a:p>
        </p:txBody>
      </p:sp>
      <p:pic>
        <p:nvPicPr>
          <p:cNvPr descr="Sticker of a Cartoon Curious Boy Taking Notes Stock Vector - Illustration  of survey, student: 150400836" id="232" name="Google Shape;232;p26"/>
          <p:cNvPicPr preferRelativeResize="0"/>
          <p:nvPr/>
        </p:nvPicPr>
        <p:blipFill rotWithShape="1">
          <a:blip r:embed="rId3">
            <a:alphaModFix/>
          </a:blip>
          <a:srcRect b="8661" l="0" r="0" t="0"/>
          <a:stretch/>
        </p:blipFill>
        <p:spPr>
          <a:xfrm>
            <a:off x="9525000" y="5361458"/>
            <a:ext cx="2026205" cy="195374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36" name="Shape 236"/>
        <p:cNvGrpSpPr/>
        <p:nvPr/>
      </p:nvGrpSpPr>
      <p:grpSpPr>
        <a:xfrm>
          <a:off x="0" y="0"/>
          <a:ext cx="0" cy="0"/>
          <a:chOff x="0" y="0"/>
          <a:chExt cx="0" cy="0"/>
        </a:xfrm>
      </p:grpSpPr>
      <p:sp>
        <p:nvSpPr>
          <p:cNvPr id="237" name="Google Shape;237;p27"/>
          <p:cNvSpPr/>
          <p:nvPr/>
        </p:nvSpPr>
        <p:spPr>
          <a:xfrm>
            <a:off x="228600" y="228600"/>
            <a:ext cx="11658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Arrays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Arrays in Solidity can have a compile-time fixed size or they can be dynamic.</a:t>
            </a:r>
            <a:endParaRPr/>
          </a:p>
        </p:txBody>
      </p:sp>
      <p:graphicFrame>
        <p:nvGraphicFramePr>
          <p:cNvPr id="238" name="Google Shape;238;p27"/>
          <p:cNvGraphicFramePr/>
          <p:nvPr/>
        </p:nvGraphicFramePr>
        <p:xfrm>
          <a:off x="381000" y="914400"/>
          <a:ext cx="3000000" cy="3000000"/>
        </p:xfrm>
        <a:graphic>
          <a:graphicData uri="http://schemas.openxmlformats.org/drawingml/2006/table">
            <a:tbl>
              <a:tblPr>
                <a:noFill/>
                <a:tableStyleId>{41619480-12B1-49A5-B4C6-0258D6D647B2}</a:tableStyleId>
              </a:tblPr>
              <a:tblGrid>
                <a:gridCol w="344175"/>
                <a:gridCol w="6818625"/>
              </a:tblGrid>
              <a:tr h="426725">
                <a:tc>
                  <a:txBody>
                    <a:bodyPr/>
                    <a:lstStyle/>
                    <a:p>
                      <a:pPr indent="0" lvl="0" marL="0" marR="0" rtl="0" algn="r">
                        <a:spcBef>
                          <a:spcPts val="0"/>
                        </a:spcBef>
                        <a:spcAft>
                          <a:spcPts val="0"/>
                        </a:spcAft>
                        <a:buNone/>
                      </a:pPr>
                      <a:r>
                        <a:rPr lang="en-US" sz="1800" u="none" cap="none" strike="noStrike"/>
                        <a:t>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284163" lvl="0" marL="0" marR="0" rtl="0" algn="l">
                        <a:spcBef>
                          <a:spcPts val="0"/>
                        </a:spcBef>
                        <a:spcAft>
                          <a:spcPts val="0"/>
                        </a:spcAft>
                        <a:buNone/>
                      </a:pPr>
                      <a:r>
                        <a:rPr lang="en-US" sz="1800" u="none" cap="none" strike="noStrike"/>
                        <a:t>uint[3] fixed;  //array of fixed length 3</a:t>
                      </a:r>
                      <a:endParaRPr b="0" i="0" sz="1800" u="none" cap="none" strike="noStrike">
                        <a:latin typeface="Arial"/>
                        <a:ea typeface="Arial"/>
                        <a:cs typeface="Arial"/>
                        <a:sym typeface="Arial"/>
                      </a:endParaRPr>
                    </a:p>
                  </a:txBody>
                  <a:tcPr marT="0" marB="0" marR="0" marL="0" anchor="ctr"/>
                </a:tc>
              </a:tr>
            </a:tbl>
          </a:graphicData>
        </a:graphic>
      </p:graphicFrame>
      <p:graphicFrame>
        <p:nvGraphicFramePr>
          <p:cNvPr id="239" name="Google Shape;239;p27"/>
          <p:cNvGraphicFramePr/>
          <p:nvPr/>
        </p:nvGraphicFramePr>
        <p:xfrm>
          <a:off x="457200" y="1447800"/>
          <a:ext cx="3000000" cy="3000000"/>
        </p:xfrm>
        <a:graphic>
          <a:graphicData uri="http://schemas.openxmlformats.org/drawingml/2006/table">
            <a:tbl>
              <a:tblPr>
                <a:noFill/>
                <a:tableStyleId>{41619480-12B1-49A5-B4C6-0258D6D647B2}</a:tableStyleId>
              </a:tblPr>
              <a:tblGrid>
                <a:gridCol w="340975"/>
                <a:gridCol w="6755150"/>
              </a:tblGrid>
              <a:tr h="228600">
                <a:tc>
                  <a:txBody>
                    <a:bodyPr/>
                    <a:lstStyle/>
                    <a:p>
                      <a:pPr indent="0" lvl="0" marL="0" marR="0" rtl="0" algn="r">
                        <a:spcBef>
                          <a:spcPts val="0"/>
                        </a:spcBef>
                        <a:spcAft>
                          <a:spcPts val="0"/>
                        </a:spcAft>
                        <a:buNone/>
                      </a:pPr>
                      <a:r>
                        <a:rPr lang="en-US" sz="1800" u="none" cap="none" strike="noStrike"/>
                        <a:t>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346075" lvl="0" marL="0" marR="0" rtl="0" algn="l">
                        <a:spcBef>
                          <a:spcPts val="0"/>
                        </a:spcBef>
                        <a:spcAft>
                          <a:spcPts val="0"/>
                        </a:spcAft>
                        <a:buNone/>
                      </a:pPr>
                      <a:r>
                        <a:rPr lang="en-US" sz="1800" u="none" cap="none" strike="noStrike"/>
                        <a:t>uint[] dynamic; //a dynamic array has no fixed size, it can keep growing</a:t>
                      </a:r>
                      <a:endParaRPr b="0" i="0" sz="1800" u="none" cap="none" strike="noStrike">
                        <a:latin typeface="Arial"/>
                        <a:ea typeface="Arial"/>
                        <a:cs typeface="Arial"/>
                        <a:sym typeface="Arial"/>
                      </a:endParaRPr>
                    </a:p>
                  </a:txBody>
                  <a:tcPr marT="0" marB="0" marR="0" marL="0" anchor="ctr"/>
                </a:tc>
              </a:tr>
            </a:tbl>
          </a:graphicData>
        </a:graphic>
      </p:graphicFrame>
      <p:sp>
        <p:nvSpPr>
          <p:cNvPr id="240" name="Google Shape;240;p27"/>
          <p:cNvSpPr/>
          <p:nvPr/>
        </p:nvSpPr>
        <p:spPr>
          <a:xfrm>
            <a:off x="381000" y="2438400"/>
            <a:ext cx="11277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You can also create an array of structs. Using the previously created </a:t>
            </a:r>
            <a:r>
              <a:rPr b="1" lang="en-US" sz="1800">
                <a:solidFill>
                  <a:schemeClr val="dk1"/>
                </a:solidFill>
                <a:latin typeface="Century Schoolbook"/>
                <a:ea typeface="Century Schoolbook"/>
                <a:cs typeface="Century Schoolbook"/>
                <a:sym typeface="Century Schoolbook"/>
              </a:rPr>
              <a:t>Voter</a:t>
            </a:r>
            <a:r>
              <a:rPr lang="en-US" sz="1800">
                <a:solidFill>
                  <a:schemeClr val="dk1"/>
                </a:solidFill>
                <a:latin typeface="Century Schoolbook"/>
                <a:ea typeface="Century Schoolbook"/>
                <a:cs typeface="Century Schoolbook"/>
                <a:sym typeface="Century Schoolbook"/>
              </a:rPr>
              <a:t> struct:</a:t>
            </a:r>
            <a:endParaRPr sz="1800">
              <a:solidFill>
                <a:schemeClr val="dk1"/>
              </a:solidFill>
              <a:latin typeface="Century Schoolbook"/>
              <a:ea typeface="Century Schoolbook"/>
              <a:cs typeface="Century Schoolbook"/>
              <a:sym typeface="Century Schoolbook"/>
            </a:endParaRPr>
          </a:p>
        </p:txBody>
      </p:sp>
      <p:sp>
        <p:nvSpPr>
          <p:cNvPr id="241" name="Google Shape;241;p27"/>
          <p:cNvSpPr/>
          <p:nvPr/>
        </p:nvSpPr>
        <p:spPr>
          <a:xfrm>
            <a:off x="533400" y="4572000"/>
            <a:ext cx="10515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Note:</a:t>
            </a:r>
            <a:r>
              <a:rPr lang="en-US" sz="1800">
                <a:solidFill>
                  <a:schemeClr val="dk1"/>
                </a:solidFill>
                <a:latin typeface="Century Schoolbook"/>
                <a:ea typeface="Century Schoolbook"/>
                <a:cs typeface="Century Schoolbook"/>
                <a:sym typeface="Century Schoolbook"/>
              </a:rPr>
              <a:t>  declaring an array as public will automatically create a better method for it</a:t>
            </a:r>
            <a:endParaRPr/>
          </a:p>
        </p:txBody>
      </p:sp>
      <p:graphicFrame>
        <p:nvGraphicFramePr>
          <p:cNvPr id="242" name="Google Shape;242;p27"/>
          <p:cNvGraphicFramePr/>
          <p:nvPr/>
        </p:nvGraphicFramePr>
        <p:xfrm>
          <a:off x="609600" y="3124200"/>
          <a:ext cx="3000000" cy="3000000"/>
        </p:xfrm>
        <a:graphic>
          <a:graphicData uri="http://schemas.openxmlformats.org/drawingml/2006/table">
            <a:tbl>
              <a:tblPr>
                <a:noFill/>
                <a:tableStyleId>{41619480-12B1-49A5-B4C6-0258D6D647B2}</a:tableStyleId>
              </a:tblPr>
              <a:tblGrid>
                <a:gridCol w="340975"/>
                <a:gridCol w="6755150"/>
              </a:tblGrid>
              <a:tr h="609600">
                <a:tc>
                  <a:txBody>
                    <a:bodyPr/>
                    <a:lstStyle/>
                    <a:p>
                      <a:pPr indent="0" lvl="0" marL="0" marR="0" rtl="0" algn="r">
                        <a:spcBef>
                          <a:spcPts val="0"/>
                        </a:spcBef>
                        <a:spcAft>
                          <a:spcPts val="0"/>
                        </a:spcAft>
                        <a:buNone/>
                      </a:pPr>
                      <a:r>
                        <a:rPr lang="en-US" sz="1800" u="none" cap="none" strike="noStrike"/>
                        <a:t>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284163" lvl="0" marL="0" marR="0" rtl="0" algn="l">
                        <a:spcBef>
                          <a:spcPts val="0"/>
                        </a:spcBef>
                        <a:spcAft>
                          <a:spcPts val="0"/>
                        </a:spcAft>
                        <a:buNone/>
                      </a:pPr>
                      <a:r>
                        <a:rPr lang="en-US" sz="1800" u="none" cap="none" strike="noStrike"/>
                        <a:t>Voter[] voting;</a:t>
                      </a:r>
                      <a:endParaRPr b="0" i="0" sz="1800" u="none" cap="none" strike="noStrike">
                        <a:latin typeface="Arial"/>
                        <a:ea typeface="Arial"/>
                        <a:cs typeface="Arial"/>
                        <a:sym typeface="Arial"/>
                      </a:endParaRPr>
                    </a:p>
                  </a:txBody>
                  <a:tcPr marT="0" marB="0" marR="0" marL="0" anchor="ctr"/>
                </a:tc>
              </a:tr>
            </a:tbl>
          </a:graphicData>
        </a:graphic>
      </p:graphicFrame>
      <p:graphicFrame>
        <p:nvGraphicFramePr>
          <p:cNvPr id="243" name="Google Shape;243;p27"/>
          <p:cNvGraphicFramePr/>
          <p:nvPr/>
        </p:nvGraphicFramePr>
        <p:xfrm>
          <a:off x="762000" y="5410200"/>
          <a:ext cx="3000000" cy="3000000"/>
        </p:xfrm>
        <a:graphic>
          <a:graphicData uri="http://schemas.openxmlformats.org/drawingml/2006/table">
            <a:tbl>
              <a:tblPr>
                <a:noFill/>
                <a:tableStyleId>{41619480-12B1-49A5-B4C6-0258D6D647B2}</a:tableStyleId>
              </a:tblPr>
              <a:tblGrid>
                <a:gridCol w="340975"/>
                <a:gridCol w="6755150"/>
              </a:tblGrid>
              <a:tr h="533400">
                <a:tc>
                  <a:txBody>
                    <a:bodyPr/>
                    <a:lstStyle/>
                    <a:p>
                      <a:pPr indent="0" lvl="0" marL="0" marR="0" rtl="0" algn="r">
                        <a:spcBef>
                          <a:spcPts val="0"/>
                        </a:spcBef>
                        <a:spcAft>
                          <a:spcPts val="0"/>
                        </a:spcAft>
                        <a:buNone/>
                      </a:pPr>
                      <a:r>
                        <a:rPr lang="en-US" sz="1800" u="none" cap="none" strike="noStrike"/>
                        <a:t>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173038" lvl="0" marL="0" marR="0" rtl="0" algn="l">
                        <a:spcBef>
                          <a:spcPts val="0"/>
                        </a:spcBef>
                        <a:spcAft>
                          <a:spcPts val="0"/>
                        </a:spcAft>
                        <a:buNone/>
                      </a:pPr>
                      <a:r>
                        <a:rPr lang="en-US" sz="1800" u="none" cap="none" strike="noStrike"/>
                        <a:t>Voter[] public voting;</a:t>
                      </a:r>
                      <a:endParaRPr b="0" i="0" sz="1800" u="none" cap="none" strike="noStrike">
                        <a:latin typeface="Arial"/>
                        <a:ea typeface="Arial"/>
                        <a:cs typeface="Arial"/>
                        <a:sym typeface="Arial"/>
                      </a:endParaRPr>
                    </a:p>
                  </a:txBody>
                  <a:tcPr marT="0" marB="0" marR="0" marL="0"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47" name="Shape 247"/>
        <p:cNvGrpSpPr/>
        <p:nvPr/>
      </p:nvGrpSpPr>
      <p:grpSpPr>
        <a:xfrm>
          <a:off x="0" y="0"/>
          <a:ext cx="0" cy="0"/>
          <a:chOff x="0" y="0"/>
          <a:chExt cx="0" cy="0"/>
        </a:xfrm>
      </p:grpSpPr>
      <p:sp>
        <p:nvSpPr>
          <p:cNvPr id="248" name="Google Shape;248;p28"/>
          <p:cNvSpPr/>
          <p:nvPr/>
        </p:nvSpPr>
        <p:spPr>
          <a:xfrm>
            <a:off x="228600" y="0"/>
            <a:ext cx="118872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Mappings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Mappings can be seen as hash tables which are virtually initialized such that every possible key exists and is mapped to a value whose byte-representation is all zeros: a type’s default value.</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Mappings are declared as:</a:t>
            </a:r>
            <a:endParaRPr/>
          </a:p>
        </p:txBody>
      </p:sp>
      <p:graphicFrame>
        <p:nvGraphicFramePr>
          <p:cNvPr id="249" name="Google Shape;249;p28"/>
          <p:cNvGraphicFramePr/>
          <p:nvPr/>
        </p:nvGraphicFramePr>
        <p:xfrm>
          <a:off x="304800" y="1447800"/>
          <a:ext cx="3000000" cy="3000000"/>
        </p:xfrm>
        <a:graphic>
          <a:graphicData uri="http://schemas.openxmlformats.org/drawingml/2006/table">
            <a:tbl>
              <a:tblPr>
                <a:noFill/>
                <a:tableStyleId>{41619480-12B1-49A5-B4C6-0258D6D647B2}</a:tableStyleId>
              </a:tblPr>
              <a:tblGrid>
                <a:gridCol w="344175"/>
                <a:gridCol w="6818625"/>
              </a:tblGrid>
              <a:tr h="533400">
                <a:tc>
                  <a:txBody>
                    <a:bodyPr/>
                    <a:lstStyle/>
                    <a:p>
                      <a:pPr indent="0" lvl="0" marL="0" marR="0" rtl="0" algn="r">
                        <a:spcBef>
                          <a:spcPts val="0"/>
                        </a:spcBef>
                        <a:spcAft>
                          <a:spcPts val="0"/>
                        </a:spcAft>
                        <a:buNone/>
                      </a:pPr>
                      <a:r>
                        <a:rPr lang="en-US" sz="1800" u="none" cap="none" strike="noStrike"/>
                        <a:t>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284163" lvl="0" marL="0" marR="0" rtl="0" algn="l">
                        <a:spcBef>
                          <a:spcPts val="0"/>
                        </a:spcBef>
                        <a:spcAft>
                          <a:spcPts val="0"/>
                        </a:spcAft>
                        <a:buNone/>
                      </a:pPr>
                      <a:r>
                        <a:rPr lang="en-US" sz="1800" u="none" cap="none" strike="noStrike"/>
                        <a:t>Mapping(_Keytype =&gt; _ValueType )</a:t>
                      </a:r>
                      <a:endParaRPr b="0" i="0" sz="1800" u="none" cap="none" strike="noStrike">
                        <a:latin typeface="Arial"/>
                        <a:ea typeface="Arial"/>
                        <a:cs typeface="Arial"/>
                        <a:sym typeface="Arial"/>
                      </a:endParaRPr>
                    </a:p>
                  </a:txBody>
                  <a:tcPr marT="0" marB="0" marR="0" marL="0" anchor="ctr"/>
                </a:tc>
              </a:tr>
            </a:tbl>
          </a:graphicData>
        </a:graphic>
      </p:graphicFrame>
      <p:sp>
        <p:nvSpPr>
          <p:cNvPr id="250" name="Google Shape;250;p28"/>
          <p:cNvSpPr/>
          <p:nvPr/>
        </p:nvSpPr>
        <p:spPr>
          <a:xfrm>
            <a:off x="304800" y="2209800"/>
            <a:ext cx="117348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Note: </a:t>
            </a:r>
            <a:r>
              <a:rPr lang="en-US" sz="1800">
                <a:solidFill>
                  <a:schemeClr val="dk1"/>
                </a:solidFill>
                <a:latin typeface="Century Schoolbook"/>
                <a:ea typeface="Century Schoolbook"/>
                <a:cs typeface="Century Schoolbook"/>
                <a:sym typeface="Century Schoolbook"/>
              </a:rPr>
              <a:t>_Keytype can be almost any type except for a dynamically sized array, a contract, an enum and a struct.</a:t>
            </a:r>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Example:</a:t>
            </a:r>
            <a:endParaRPr sz="1800">
              <a:solidFill>
                <a:schemeClr val="dk1"/>
              </a:solidFill>
              <a:latin typeface="Century Schoolbook"/>
              <a:ea typeface="Century Schoolbook"/>
              <a:cs typeface="Century Schoolbook"/>
              <a:sym typeface="Century Schoolbook"/>
            </a:endParaRPr>
          </a:p>
        </p:txBody>
      </p:sp>
      <p:graphicFrame>
        <p:nvGraphicFramePr>
          <p:cNvPr id="251" name="Google Shape;251;p28"/>
          <p:cNvGraphicFramePr/>
          <p:nvPr/>
        </p:nvGraphicFramePr>
        <p:xfrm>
          <a:off x="457200" y="3352800"/>
          <a:ext cx="3000000" cy="3000000"/>
        </p:xfrm>
        <a:graphic>
          <a:graphicData uri="http://schemas.openxmlformats.org/drawingml/2006/table">
            <a:tbl>
              <a:tblPr>
                <a:noFill/>
                <a:tableStyleId>{41619480-12B1-49A5-B4C6-0258D6D647B2}</a:tableStyleId>
              </a:tblPr>
              <a:tblGrid>
                <a:gridCol w="556450"/>
                <a:gridCol w="8739950"/>
              </a:tblGrid>
              <a:tr h="32004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a:p>
                    <a:p>
                      <a:pPr indent="0" lvl="0" marL="0" marR="0" rtl="0" algn="r">
                        <a:spcBef>
                          <a:spcPts val="0"/>
                        </a:spcBef>
                        <a:spcAft>
                          <a:spcPts val="0"/>
                        </a:spcAft>
                        <a:buNone/>
                      </a:pPr>
                      <a:r>
                        <a:rPr lang="en-US" sz="1800" u="none" cap="none" strike="noStrike"/>
                        <a:t>4</a:t>
                      </a:r>
                      <a:endParaRPr/>
                    </a:p>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none" cap="none" strike="noStrike"/>
                        <a:t>6</a:t>
                      </a:r>
                      <a:endParaRPr/>
                    </a:p>
                    <a:p>
                      <a:pPr indent="0" lvl="0" marL="0" marR="0" rtl="0" algn="r">
                        <a:spcBef>
                          <a:spcPts val="0"/>
                        </a:spcBef>
                        <a:spcAft>
                          <a:spcPts val="0"/>
                        </a:spcAft>
                        <a:buNone/>
                      </a:pPr>
                      <a:r>
                        <a:rPr lang="en-US" sz="1800" u="none" cap="none" strike="noStrike"/>
                        <a:t>7</a:t>
                      </a:r>
                      <a:endParaRPr/>
                    </a:p>
                    <a:p>
                      <a:pPr indent="0" lvl="0" marL="0" marR="0" rtl="0" algn="r">
                        <a:spcBef>
                          <a:spcPts val="0"/>
                        </a:spcBef>
                        <a:spcAft>
                          <a:spcPts val="0"/>
                        </a:spcAft>
                        <a:buNone/>
                      </a:pPr>
                      <a:r>
                        <a:rPr lang="en-US" sz="1800" u="none" cap="none" strike="noStrike"/>
                        <a:t>8</a:t>
                      </a:r>
                      <a:endParaRPr/>
                    </a:p>
                    <a:p>
                      <a:pPr indent="0" lvl="0" marL="0" marR="0" rtl="0" algn="r">
                        <a:spcBef>
                          <a:spcPts val="0"/>
                        </a:spcBef>
                        <a:spcAft>
                          <a:spcPts val="0"/>
                        </a:spcAft>
                        <a:buNone/>
                      </a:pPr>
                      <a:r>
                        <a:rPr lang="en-US" sz="1800" u="none" cap="none" strike="noStrike"/>
                        <a:t>9</a:t>
                      </a:r>
                      <a:endParaRPr/>
                    </a:p>
                    <a:p>
                      <a:pPr indent="0" lvl="0" marL="0" marR="0" rtl="0" algn="r">
                        <a:spcBef>
                          <a:spcPts val="0"/>
                        </a:spcBef>
                        <a:spcAft>
                          <a:spcPts val="0"/>
                        </a:spcAft>
                        <a:buNone/>
                      </a:pPr>
                      <a:r>
                        <a:rPr lang="en-US" sz="1800" u="none" cap="none" strike="noStrike"/>
                        <a:t>10</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346075" lvl="0" marL="0" marR="0" rtl="0" algn="l">
                        <a:spcBef>
                          <a:spcPts val="0"/>
                        </a:spcBef>
                        <a:spcAft>
                          <a:spcPts val="0"/>
                        </a:spcAft>
                        <a:buNone/>
                      </a:pPr>
                      <a:r>
                        <a:rPr lang="en-US" sz="1800" u="none" cap="none" strike="noStrike"/>
                        <a:t>contract MappingExample {</a:t>
                      </a:r>
                      <a:endParaRPr/>
                    </a:p>
                    <a:p>
                      <a:pPr indent="346075" lvl="0" marL="0" marR="0" rtl="0" algn="l">
                        <a:spcBef>
                          <a:spcPts val="0"/>
                        </a:spcBef>
                        <a:spcAft>
                          <a:spcPts val="0"/>
                        </a:spcAft>
                        <a:buNone/>
                      </a:pPr>
                      <a:r>
                        <a:rPr lang="en-US" sz="1800" u="none" cap="none" strike="noStrike"/>
                        <a:t>mapping(address =&gt; uint) public balances;</a:t>
                      </a:r>
                      <a:endParaRPr/>
                    </a:p>
                    <a:p>
                      <a:pPr indent="346075" lvl="0" marL="0" marR="0" rtl="0" algn="l">
                        <a:spcBef>
                          <a:spcPts val="0"/>
                        </a:spcBef>
                        <a:spcAft>
                          <a:spcPts val="0"/>
                        </a:spcAft>
                        <a:buNone/>
                      </a:pPr>
                      <a:r>
                        <a:rPr lang="en-US" sz="1800" u="none" cap="none" strike="noStrike"/>
                        <a:t>function update(uint newBalance) {</a:t>
                      </a:r>
                      <a:endParaRPr/>
                    </a:p>
                    <a:p>
                      <a:pPr indent="346075" lvl="0" marL="0" marR="0" rtl="0" algn="l">
                        <a:spcBef>
                          <a:spcPts val="0"/>
                        </a:spcBef>
                        <a:spcAft>
                          <a:spcPts val="0"/>
                        </a:spcAft>
                        <a:buNone/>
                      </a:pPr>
                      <a:r>
                        <a:rPr lang="en-US" sz="1800" u="none" cap="none" strike="noStrike"/>
                        <a:t>balances[msg.sender] = newBalance;  }}</a:t>
                      </a:r>
                      <a:endParaRPr/>
                    </a:p>
                    <a:p>
                      <a:pPr indent="346075" lvl="0" marL="0" marR="0" rtl="0" algn="l">
                        <a:spcBef>
                          <a:spcPts val="0"/>
                        </a:spcBef>
                        <a:spcAft>
                          <a:spcPts val="0"/>
                        </a:spcAft>
                        <a:buNone/>
                      </a:pPr>
                      <a:r>
                        <a:rPr lang="en-US" sz="1800" u="none" cap="none" strike="noStrike"/>
                        <a:t>contract MappingUser {</a:t>
                      </a:r>
                      <a:endParaRPr/>
                    </a:p>
                    <a:p>
                      <a:pPr indent="346075" lvl="0" marL="0" marR="0" rtl="0" algn="l">
                        <a:spcBef>
                          <a:spcPts val="0"/>
                        </a:spcBef>
                        <a:spcAft>
                          <a:spcPts val="0"/>
                        </a:spcAft>
                        <a:buNone/>
                      </a:pPr>
                      <a:r>
                        <a:rPr lang="en-US" sz="1800" u="none" cap="none" strike="noStrike"/>
                        <a:t>function f() returns (uint) {</a:t>
                      </a:r>
                      <a:endParaRPr/>
                    </a:p>
                    <a:p>
                      <a:pPr indent="346075" lvl="0" marL="0" marR="0" rtl="0" algn="l">
                        <a:spcBef>
                          <a:spcPts val="0"/>
                        </a:spcBef>
                        <a:spcAft>
                          <a:spcPts val="0"/>
                        </a:spcAft>
                        <a:buNone/>
                      </a:pPr>
                      <a:r>
                        <a:rPr lang="en-US" sz="1800" u="none" cap="none" strike="noStrike"/>
                        <a:t>MappingExample m = new MappingExample();</a:t>
                      </a:r>
                      <a:endParaRPr/>
                    </a:p>
                    <a:p>
                      <a:pPr indent="346075" lvl="0" marL="0" marR="0" rtl="0" algn="l">
                        <a:spcBef>
                          <a:spcPts val="0"/>
                        </a:spcBef>
                        <a:spcAft>
                          <a:spcPts val="0"/>
                        </a:spcAft>
                        <a:buNone/>
                      </a:pPr>
                      <a:r>
                        <a:rPr lang="en-US" sz="1800" u="none" cap="none" strike="noStrike"/>
                        <a:t>m.update(100);</a:t>
                      </a:r>
                      <a:endParaRPr/>
                    </a:p>
                    <a:p>
                      <a:pPr indent="346075" lvl="0" marL="0" marR="0" rtl="0" algn="l">
                        <a:spcBef>
                          <a:spcPts val="0"/>
                        </a:spcBef>
                        <a:spcAft>
                          <a:spcPts val="0"/>
                        </a:spcAft>
                        <a:buNone/>
                      </a:pPr>
                      <a:r>
                        <a:rPr lang="en-US" sz="1800" u="none" cap="none" strike="noStrike"/>
                        <a:t>return m.balances(this);</a:t>
                      </a:r>
                      <a:endParaRPr/>
                    </a:p>
                    <a:p>
                      <a:pPr indent="346075" lvl="0" marL="0" marR="0" rtl="0" algn="l">
                        <a:spcBef>
                          <a:spcPts val="0"/>
                        </a:spcBef>
                        <a:spcAft>
                          <a:spcPts val="0"/>
                        </a:spcAft>
                        <a:buNone/>
                      </a:pPr>
                      <a:r>
                        <a:rPr lang="en-US" sz="1800" u="none" cap="none" strike="noStrike"/>
                        <a:t>}}</a:t>
                      </a:r>
                      <a:endParaRPr b="0" i="0" sz="1800" u="none" cap="none" strike="noStrike">
                        <a:latin typeface="Arial"/>
                        <a:ea typeface="Arial"/>
                        <a:cs typeface="Arial"/>
                        <a:sym typeface="Arial"/>
                      </a:endParaRPr>
                    </a:p>
                  </a:txBody>
                  <a:tcPr marT="0" marB="0" marR="0" marL="0"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55" name="Shape 255"/>
        <p:cNvGrpSpPr/>
        <p:nvPr/>
      </p:nvGrpSpPr>
      <p:grpSpPr>
        <a:xfrm>
          <a:off x="0" y="0"/>
          <a:ext cx="0" cy="0"/>
          <a:chOff x="0" y="0"/>
          <a:chExt cx="0" cy="0"/>
        </a:xfrm>
      </p:grpSpPr>
      <p:sp>
        <p:nvSpPr>
          <p:cNvPr id="256" name="Google Shape;256;p29"/>
          <p:cNvSpPr/>
          <p:nvPr/>
        </p:nvSpPr>
        <p:spPr>
          <a:xfrm>
            <a:off x="304800" y="0"/>
            <a:ext cx="11658600" cy="178510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000">
                <a:solidFill>
                  <a:schemeClr val="dk1"/>
                </a:solidFill>
                <a:latin typeface="Century Schoolbook"/>
                <a:ea typeface="Century Schoolbook"/>
                <a:cs typeface="Century Schoolbook"/>
                <a:sym typeface="Century Schoolbook"/>
              </a:rPr>
              <a:t>Control Structures</a:t>
            </a:r>
            <a:endParaRPr sz="20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Most of the control structures in JavaScript are available in Solidity except for switch and goto.</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So there is</a:t>
            </a:r>
            <a:r>
              <a:rPr b="1" lang="en-US" sz="1800">
                <a:solidFill>
                  <a:schemeClr val="dk1"/>
                </a:solidFill>
                <a:latin typeface="Century Schoolbook"/>
                <a:ea typeface="Century Schoolbook"/>
                <a:cs typeface="Century Schoolbook"/>
                <a:sym typeface="Century Schoolbook"/>
              </a:rPr>
              <a:t>: if, else, while, do, for, break, continue, return, ? :</a:t>
            </a:r>
            <a:r>
              <a:rPr lang="en-US" sz="1800">
                <a:solidFill>
                  <a:schemeClr val="dk1"/>
                </a:solidFill>
                <a:latin typeface="Century Schoolbook"/>
                <a:ea typeface="Century Schoolbook"/>
                <a:cs typeface="Century Schoolbook"/>
                <a:sym typeface="Century Schoolbook"/>
              </a:rPr>
              <a:t>, with the usual semantics known from C or JavaScript.</a:t>
            </a:r>
            <a:endParaRPr b="1"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Note: </a:t>
            </a:r>
            <a:r>
              <a:rPr lang="en-US" sz="1800">
                <a:solidFill>
                  <a:schemeClr val="dk1"/>
                </a:solidFill>
                <a:latin typeface="Century Schoolbook"/>
                <a:ea typeface="Century Schoolbook"/>
                <a:cs typeface="Century Schoolbook"/>
                <a:sym typeface="Century Schoolbook"/>
              </a:rPr>
              <a:t>There is no type conversion from non-boolean to boolean types as there is in C and JavaScript.</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Now let’s see how these Control structures are used in Solidity.</a:t>
            </a:r>
            <a:endParaRPr/>
          </a:p>
        </p:txBody>
      </p:sp>
      <p:graphicFrame>
        <p:nvGraphicFramePr>
          <p:cNvPr id="257" name="Google Shape;257;p29"/>
          <p:cNvGraphicFramePr/>
          <p:nvPr/>
        </p:nvGraphicFramePr>
        <p:xfrm>
          <a:off x="381000" y="1828800"/>
          <a:ext cx="3000000" cy="3000000"/>
        </p:xfrm>
        <a:graphic>
          <a:graphicData uri="http://schemas.openxmlformats.org/drawingml/2006/table">
            <a:tbl>
              <a:tblPr>
                <a:noFill/>
                <a:tableStyleId>{41619480-12B1-49A5-B4C6-0258D6D647B2}</a:tableStyleId>
              </a:tblPr>
              <a:tblGrid>
                <a:gridCol w="437750"/>
                <a:gridCol w="9468250"/>
              </a:tblGrid>
              <a:tr h="5156200">
                <a:tc>
                  <a:txBody>
                    <a:bodyPr/>
                    <a:lstStyle/>
                    <a:p>
                      <a:pPr indent="0" lvl="0" marL="0" marR="0" rtl="0" algn="r">
                        <a:spcBef>
                          <a:spcPts val="0"/>
                        </a:spcBef>
                        <a:spcAft>
                          <a:spcPts val="0"/>
                        </a:spcAft>
                        <a:buNone/>
                      </a:pPr>
                      <a:r>
                        <a:rPr lang="en-US" sz="1500" u="none" cap="none" strike="noStrike"/>
                        <a:t>1</a:t>
                      </a:r>
                      <a:endParaRPr/>
                    </a:p>
                    <a:p>
                      <a:pPr indent="0" lvl="0" marL="0" marR="0" rtl="0" algn="r">
                        <a:spcBef>
                          <a:spcPts val="0"/>
                        </a:spcBef>
                        <a:spcAft>
                          <a:spcPts val="0"/>
                        </a:spcAft>
                        <a:buNone/>
                      </a:pPr>
                      <a:r>
                        <a:rPr lang="en-US" sz="1500" u="none" cap="none" strike="noStrike"/>
                        <a:t>2</a:t>
                      </a:r>
                      <a:endParaRPr/>
                    </a:p>
                    <a:p>
                      <a:pPr indent="0" lvl="0" marL="0" marR="0" rtl="0" algn="r">
                        <a:spcBef>
                          <a:spcPts val="0"/>
                        </a:spcBef>
                        <a:spcAft>
                          <a:spcPts val="0"/>
                        </a:spcAft>
                        <a:buNone/>
                      </a:pPr>
                      <a:r>
                        <a:rPr lang="en-US" sz="1500" u="none" cap="none" strike="noStrike"/>
                        <a:t>3</a:t>
                      </a:r>
                      <a:endParaRPr/>
                    </a:p>
                    <a:p>
                      <a:pPr indent="0" lvl="0" marL="0" marR="0" rtl="0" algn="r">
                        <a:spcBef>
                          <a:spcPts val="0"/>
                        </a:spcBef>
                        <a:spcAft>
                          <a:spcPts val="0"/>
                        </a:spcAft>
                        <a:buNone/>
                      </a:pPr>
                      <a:r>
                        <a:rPr lang="en-US" sz="1500" u="none" cap="none" strike="noStrike"/>
                        <a:t>4</a:t>
                      </a:r>
                      <a:endParaRPr/>
                    </a:p>
                    <a:p>
                      <a:pPr indent="0" lvl="0" marL="0" marR="0" rtl="0" algn="r">
                        <a:spcBef>
                          <a:spcPts val="0"/>
                        </a:spcBef>
                        <a:spcAft>
                          <a:spcPts val="0"/>
                        </a:spcAft>
                        <a:buNone/>
                      </a:pPr>
                      <a:r>
                        <a:rPr lang="en-US" sz="1500" u="none" cap="none" strike="noStrike"/>
                        <a:t>5</a:t>
                      </a:r>
                      <a:endParaRPr/>
                    </a:p>
                    <a:p>
                      <a:pPr indent="0" lvl="0" marL="0" marR="0" rtl="0" algn="r">
                        <a:spcBef>
                          <a:spcPts val="0"/>
                        </a:spcBef>
                        <a:spcAft>
                          <a:spcPts val="0"/>
                        </a:spcAft>
                        <a:buNone/>
                      </a:pPr>
                      <a:r>
                        <a:rPr lang="en-US" sz="1500" u="none" cap="none" strike="noStrike"/>
                        <a:t>6</a:t>
                      </a:r>
                      <a:endParaRPr/>
                    </a:p>
                    <a:p>
                      <a:pPr indent="0" lvl="0" marL="0" marR="0" rtl="0" algn="r">
                        <a:spcBef>
                          <a:spcPts val="0"/>
                        </a:spcBef>
                        <a:spcAft>
                          <a:spcPts val="0"/>
                        </a:spcAft>
                        <a:buNone/>
                      </a:pPr>
                      <a:r>
                        <a:rPr lang="en-US" sz="1500" u="none" cap="none" strike="noStrike"/>
                        <a:t>7</a:t>
                      </a:r>
                      <a:endParaRPr/>
                    </a:p>
                    <a:p>
                      <a:pPr indent="0" lvl="0" marL="0" marR="0" rtl="0" algn="r">
                        <a:spcBef>
                          <a:spcPts val="0"/>
                        </a:spcBef>
                        <a:spcAft>
                          <a:spcPts val="0"/>
                        </a:spcAft>
                        <a:buNone/>
                      </a:pPr>
                      <a:r>
                        <a:rPr lang="en-US" sz="1500" u="none" cap="none" strike="noStrike"/>
                        <a:t>8</a:t>
                      </a:r>
                      <a:endParaRPr/>
                    </a:p>
                    <a:p>
                      <a:pPr indent="0" lvl="0" marL="0" marR="0" rtl="0" algn="r">
                        <a:spcBef>
                          <a:spcPts val="0"/>
                        </a:spcBef>
                        <a:spcAft>
                          <a:spcPts val="0"/>
                        </a:spcAft>
                        <a:buNone/>
                      </a:pPr>
                      <a:r>
                        <a:rPr lang="en-US" sz="1500" u="none" cap="none" strike="noStrike"/>
                        <a:t>9</a:t>
                      </a:r>
                      <a:endParaRPr/>
                    </a:p>
                    <a:p>
                      <a:pPr indent="0" lvl="0" marL="0" marR="0" rtl="0" algn="r">
                        <a:spcBef>
                          <a:spcPts val="0"/>
                        </a:spcBef>
                        <a:spcAft>
                          <a:spcPts val="0"/>
                        </a:spcAft>
                        <a:buNone/>
                      </a:pPr>
                      <a:r>
                        <a:rPr lang="en-US" sz="1500" u="none" cap="none" strike="noStrike"/>
                        <a:t>10</a:t>
                      </a:r>
                      <a:endParaRPr/>
                    </a:p>
                    <a:p>
                      <a:pPr indent="0" lvl="0" marL="0" marR="0" rtl="0" algn="r">
                        <a:spcBef>
                          <a:spcPts val="0"/>
                        </a:spcBef>
                        <a:spcAft>
                          <a:spcPts val="0"/>
                        </a:spcAft>
                        <a:buNone/>
                      </a:pPr>
                      <a:r>
                        <a:rPr lang="en-US" sz="1500" u="none" cap="none" strike="noStrike"/>
                        <a:t>11</a:t>
                      </a:r>
                      <a:endParaRPr/>
                    </a:p>
                    <a:p>
                      <a:pPr indent="0" lvl="0" marL="0" marR="0" rtl="0" algn="r">
                        <a:spcBef>
                          <a:spcPts val="0"/>
                        </a:spcBef>
                        <a:spcAft>
                          <a:spcPts val="0"/>
                        </a:spcAft>
                        <a:buNone/>
                      </a:pPr>
                      <a:r>
                        <a:rPr lang="en-US" sz="1500" u="none" cap="none" strike="noStrike"/>
                        <a:t>12</a:t>
                      </a:r>
                      <a:endParaRPr/>
                    </a:p>
                    <a:p>
                      <a:pPr indent="0" lvl="0" marL="0" marR="0" rtl="0" algn="r">
                        <a:spcBef>
                          <a:spcPts val="0"/>
                        </a:spcBef>
                        <a:spcAft>
                          <a:spcPts val="0"/>
                        </a:spcAft>
                        <a:buNone/>
                      </a:pPr>
                      <a:r>
                        <a:rPr lang="en-US" sz="1500" u="none" cap="none" strike="noStrike"/>
                        <a:t>13</a:t>
                      </a:r>
                      <a:endParaRPr/>
                    </a:p>
                    <a:p>
                      <a:pPr indent="0" lvl="0" marL="0" marR="0" rtl="0" algn="r">
                        <a:spcBef>
                          <a:spcPts val="0"/>
                        </a:spcBef>
                        <a:spcAft>
                          <a:spcPts val="0"/>
                        </a:spcAft>
                        <a:buNone/>
                      </a:pPr>
                      <a:r>
                        <a:rPr lang="en-US" sz="1500" u="none" cap="none" strike="noStrike"/>
                        <a:t>14</a:t>
                      </a:r>
                      <a:endParaRPr/>
                    </a:p>
                    <a:p>
                      <a:pPr indent="0" lvl="0" marL="0" marR="0" rtl="0" algn="r">
                        <a:spcBef>
                          <a:spcPts val="0"/>
                        </a:spcBef>
                        <a:spcAft>
                          <a:spcPts val="0"/>
                        </a:spcAft>
                        <a:buNone/>
                      </a:pPr>
                      <a:r>
                        <a:rPr lang="en-US" sz="1500" u="none" cap="none" strike="noStrike"/>
                        <a:t>15</a:t>
                      </a:r>
                      <a:endParaRPr/>
                    </a:p>
                    <a:p>
                      <a:pPr indent="0" lvl="0" marL="0" marR="0" rtl="0" algn="r">
                        <a:spcBef>
                          <a:spcPts val="0"/>
                        </a:spcBef>
                        <a:spcAft>
                          <a:spcPts val="0"/>
                        </a:spcAft>
                        <a:buNone/>
                      </a:pPr>
                      <a:r>
                        <a:rPr lang="en-US" sz="1500" u="none" cap="none" strike="noStrike"/>
                        <a:t>16</a:t>
                      </a:r>
                      <a:endParaRPr/>
                    </a:p>
                    <a:p>
                      <a:pPr indent="0" lvl="0" marL="0" marR="0" rtl="0" algn="r">
                        <a:spcBef>
                          <a:spcPts val="0"/>
                        </a:spcBef>
                        <a:spcAft>
                          <a:spcPts val="0"/>
                        </a:spcAft>
                        <a:buNone/>
                      </a:pPr>
                      <a:r>
                        <a:rPr lang="en-US" sz="1500" u="none" cap="none" strike="noStrike"/>
                        <a:t>17</a:t>
                      </a:r>
                      <a:endParaRPr/>
                    </a:p>
                    <a:p>
                      <a:pPr indent="0" lvl="0" marL="0" marR="0" rtl="0" algn="r">
                        <a:spcBef>
                          <a:spcPts val="0"/>
                        </a:spcBef>
                        <a:spcAft>
                          <a:spcPts val="0"/>
                        </a:spcAft>
                        <a:buNone/>
                      </a:pPr>
                      <a:r>
                        <a:rPr lang="en-US" sz="1500" u="none" cap="none" strike="noStrike"/>
                        <a:t>18</a:t>
                      </a:r>
                      <a:endParaRPr/>
                    </a:p>
                    <a:p>
                      <a:pPr indent="0" lvl="0" marL="0" marR="0" rtl="0" algn="r">
                        <a:spcBef>
                          <a:spcPts val="0"/>
                        </a:spcBef>
                        <a:spcAft>
                          <a:spcPts val="0"/>
                        </a:spcAft>
                        <a:buNone/>
                      </a:pPr>
                      <a:r>
                        <a:rPr lang="en-US" sz="1500" u="none" cap="none" strike="noStrike"/>
                        <a:t>19</a:t>
                      </a:r>
                      <a:endParaRPr/>
                    </a:p>
                    <a:p>
                      <a:pPr indent="0" lvl="0" marL="0" marR="0" rtl="0" algn="r">
                        <a:spcBef>
                          <a:spcPts val="0"/>
                        </a:spcBef>
                        <a:spcAft>
                          <a:spcPts val="0"/>
                        </a:spcAft>
                        <a:buNone/>
                      </a:pPr>
                      <a:r>
                        <a:rPr lang="en-US" sz="1500" u="none" cap="none" strike="noStrike"/>
                        <a:t>20</a:t>
                      </a:r>
                      <a:endParaRPr/>
                    </a:p>
                    <a:p>
                      <a:pPr indent="0" lvl="0" marL="0" marR="0" rtl="0" algn="r">
                        <a:spcBef>
                          <a:spcPts val="0"/>
                        </a:spcBef>
                        <a:spcAft>
                          <a:spcPts val="0"/>
                        </a:spcAft>
                        <a:buNone/>
                      </a:pPr>
                      <a:r>
                        <a:rPr lang="en-US" sz="1500" u="none" cap="none" strike="noStrike"/>
                        <a:t>21</a:t>
                      </a:r>
                      <a:endParaRPr/>
                    </a:p>
                    <a:p>
                      <a:pPr indent="0" lvl="0" marL="0" marR="0" rtl="0" algn="r">
                        <a:spcBef>
                          <a:spcPts val="0"/>
                        </a:spcBef>
                        <a:spcAft>
                          <a:spcPts val="0"/>
                        </a:spcAft>
                        <a:buNone/>
                      </a:pPr>
                      <a:r>
                        <a:rPr lang="en-US" sz="1500" u="none" cap="none" strike="noStrike"/>
                        <a:t>22</a:t>
                      </a:r>
                      <a:endParaRPr/>
                    </a:p>
                    <a:p>
                      <a:pPr indent="0" lvl="0" marL="0" marR="0" rtl="0" algn="r">
                        <a:spcBef>
                          <a:spcPts val="0"/>
                        </a:spcBef>
                        <a:spcAft>
                          <a:spcPts val="0"/>
                        </a:spcAft>
                        <a:buNone/>
                      </a:pPr>
                      <a:r>
                        <a:rPr lang="en-US" sz="1500" u="none" cap="none" strike="noStrike"/>
                        <a:t>23</a:t>
                      </a:r>
                      <a:endParaRPr/>
                    </a:p>
                    <a:p>
                      <a:pPr indent="0" lvl="0" marL="0" marR="0" rtl="0" algn="r">
                        <a:spcBef>
                          <a:spcPts val="0"/>
                        </a:spcBef>
                        <a:spcAft>
                          <a:spcPts val="0"/>
                        </a:spcAft>
                        <a:buNone/>
                      </a:pPr>
                      <a:r>
                        <a:rPr lang="en-US" sz="1500" u="none" cap="none" strike="noStrike"/>
                        <a:t>24</a:t>
                      </a:r>
                      <a:endParaRPr b="0" i="0" sz="1500" u="none" cap="none" strike="noStrike">
                        <a:solidFill>
                          <a:srgbClr val="AFAFAF"/>
                        </a:solidFill>
                        <a:latin typeface="Arial"/>
                        <a:ea typeface="Arial"/>
                        <a:cs typeface="Arial"/>
                        <a:sym typeface="Arial"/>
                      </a:endParaRPr>
                    </a:p>
                  </a:txBody>
                  <a:tcPr marT="0" marB="0" marR="0" marL="0" anchor="ctr"/>
                </a:tc>
                <a:tc>
                  <a:txBody>
                    <a:bodyPr/>
                    <a:lstStyle/>
                    <a:p>
                      <a:pPr indent="346075" lvl="0" marL="0" marR="0" rtl="0" algn="l">
                        <a:spcBef>
                          <a:spcPts val="0"/>
                        </a:spcBef>
                        <a:spcAft>
                          <a:spcPts val="0"/>
                        </a:spcAft>
                        <a:buNone/>
                      </a:pPr>
                      <a:r>
                        <a:rPr lang="en-US" sz="1500" u="none" cap="none" strike="noStrike"/>
                        <a:t>contract ControlStructure {</a:t>
                      </a:r>
                      <a:endParaRPr/>
                    </a:p>
                    <a:p>
                      <a:pPr indent="346075" lvl="0" marL="0" marR="0" rtl="0" algn="l">
                        <a:spcBef>
                          <a:spcPts val="0"/>
                        </a:spcBef>
                        <a:spcAft>
                          <a:spcPts val="0"/>
                        </a:spcAft>
                        <a:buNone/>
                      </a:pPr>
                      <a:r>
                        <a:rPr lang="en-US" sz="1500" u="none" cap="none" strike="noStrike"/>
                        <a:t>address public a;</a:t>
                      </a:r>
                      <a:endParaRPr/>
                    </a:p>
                    <a:p>
                      <a:pPr indent="346075" lvl="0" marL="0" marR="0" rtl="0" algn="l">
                        <a:spcBef>
                          <a:spcPts val="0"/>
                        </a:spcBef>
                        <a:spcAft>
                          <a:spcPts val="0"/>
                        </a:spcAft>
                        <a:buNone/>
                      </a:pPr>
                      <a:r>
                        <a:rPr lang="en-US" sz="1500" u="none" cap="none" strike="noStrike"/>
                        <a:t>function ControlStructure&gt;){</a:t>
                      </a:r>
                      <a:endParaRPr/>
                    </a:p>
                    <a:p>
                      <a:pPr indent="346075" lvl="0" marL="0" marR="0" rtl="0" algn="l">
                        <a:spcBef>
                          <a:spcPts val="0"/>
                        </a:spcBef>
                        <a:spcAft>
                          <a:spcPts val="0"/>
                        </a:spcAft>
                        <a:buNone/>
                      </a:pPr>
                      <a:r>
                        <a:rPr lang="en-US" sz="1500" u="none" cap="none" strike="noStrike"/>
                        <a:t>// if-else can be used like this</a:t>
                      </a:r>
                      <a:endParaRPr/>
                    </a:p>
                    <a:p>
                      <a:pPr indent="346075" lvl="0" marL="0" marR="0" rtl="0" algn="l">
                        <a:spcBef>
                          <a:spcPts val="0"/>
                        </a:spcBef>
                        <a:spcAft>
                          <a:spcPts val="0"/>
                        </a:spcAft>
                        <a:buNone/>
                      </a:pPr>
                      <a:r>
                        <a:rPr lang="en-US" sz="1500" u="none" cap="none" strike="noStrike"/>
                        <a:t>if(input1==2)</a:t>
                      </a:r>
                      <a:endParaRPr/>
                    </a:p>
                    <a:p>
                      <a:pPr indent="346075" lvl="0" marL="0" marR="0" rtl="0" algn="l">
                        <a:spcBef>
                          <a:spcPts val="0"/>
                        </a:spcBef>
                        <a:spcAft>
                          <a:spcPts val="0"/>
                        </a:spcAft>
                        <a:buNone/>
                      </a:pPr>
                      <a:r>
                        <a:rPr lang="en-US" sz="1500" u="none" cap="none" strike="noStrike"/>
                        <a:t>a=1;</a:t>
                      </a:r>
                      <a:endParaRPr/>
                    </a:p>
                    <a:p>
                      <a:pPr indent="346075" lvl="0" marL="0" marR="0" rtl="0" algn="l">
                        <a:spcBef>
                          <a:spcPts val="0"/>
                        </a:spcBef>
                        <a:spcAft>
                          <a:spcPts val="0"/>
                        </a:spcAft>
                        <a:buNone/>
                      </a:pPr>
                      <a:r>
                        <a:rPr lang="en-US" sz="1500" u="none" cap="none" strike="noStrike"/>
                        <a:t>else</a:t>
                      </a:r>
                      <a:endParaRPr/>
                    </a:p>
                    <a:p>
                      <a:pPr indent="346075" lvl="0" marL="0" marR="0" rtl="0" algn="l">
                        <a:spcBef>
                          <a:spcPts val="0"/>
                        </a:spcBef>
                        <a:spcAft>
                          <a:spcPts val="0"/>
                        </a:spcAft>
                        <a:buNone/>
                      </a:pPr>
                      <a:r>
                        <a:rPr lang="en-US" sz="1500" u="none" cap="none" strike="noStrike"/>
                        <a:t>a=0;</a:t>
                      </a:r>
                      <a:endParaRPr/>
                    </a:p>
                    <a:p>
                      <a:pPr indent="346075" lvl="0" marL="0" marR="0" rtl="0" algn="l">
                        <a:spcBef>
                          <a:spcPts val="0"/>
                        </a:spcBef>
                        <a:spcAft>
                          <a:spcPts val="0"/>
                        </a:spcAft>
                        <a:buNone/>
                      </a:pPr>
                      <a:r>
                        <a:rPr lang="en-US" sz="1500" u="none" cap="none" strike="noStrike"/>
                        <a:t>// while can be used like this</a:t>
                      </a:r>
                      <a:endParaRPr/>
                    </a:p>
                    <a:p>
                      <a:pPr indent="346075" lvl="0" marL="0" marR="0" rtl="0" algn="l">
                        <a:spcBef>
                          <a:spcPts val="0"/>
                        </a:spcBef>
                        <a:spcAft>
                          <a:spcPts val="0"/>
                        </a:spcAft>
                        <a:buNone/>
                      </a:pPr>
                      <a:r>
                        <a:rPr lang="en-US" sz="1500" u="none" cap="none" strike="noStrike"/>
                        <a:t>while(input1&gt;=0){</a:t>
                      </a:r>
                      <a:endParaRPr/>
                    </a:p>
                    <a:p>
                      <a:pPr indent="346075" lvl="0" marL="0" marR="0" rtl="0" algn="l">
                        <a:spcBef>
                          <a:spcPts val="0"/>
                        </a:spcBef>
                        <a:spcAft>
                          <a:spcPts val="0"/>
                        </a:spcAft>
                        <a:buNone/>
                      </a:pPr>
                      <a:r>
                        <a:rPr lang="en-US" sz="1500" u="none" cap="none" strike="noStrike"/>
                        <a:t>if(input1==5)</a:t>
                      </a:r>
                      <a:endParaRPr/>
                    </a:p>
                    <a:p>
                      <a:pPr indent="346075" lvl="0" marL="0" marR="0" rtl="0" algn="l">
                        <a:spcBef>
                          <a:spcPts val="0"/>
                        </a:spcBef>
                        <a:spcAft>
                          <a:spcPts val="0"/>
                        </a:spcAft>
                        <a:buNone/>
                      </a:pPr>
                      <a:r>
                        <a:rPr lang="en-US" sz="1500" u="none" cap="none" strike="noStrike"/>
                        <a:t>continue;</a:t>
                      </a:r>
                      <a:endParaRPr/>
                    </a:p>
                    <a:p>
                      <a:pPr indent="346075" lvl="0" marL="0" marR="0" rtl="0" algn="l">
                        <a:spcBef>
                          <a:spcPts val="0"/>
                        </a:spcBef>
                        <a:spcAft>
                          <a:spcPts val="0"/>
                        </a:spcAft>
                        <a:buNone/>
                      </a:pPr>
                      <a:r>
                        <a:rPr lang="en-US" sz="1500" u="none" cap="none" strike="noStrike"/>
                        <a:t>input1=input1-1;</a:t>
                      </a:r>
                      <a:endParaRPr/>
                    </a:p>
                    <a:p>
                      <a:pPr indent="346075" lvl="0" marL="0" marR="0" rtl="0" algn="l">
                        <a:spcBef>
                          <a:spcPts val="0"/>
                        </a:spcBef>
                        <a:spcAft>
                          <a:spcPts val="0"/>
                        </a:spcAft>
                        <a:buNone/>
                      </a:pPr>
                      <a:r>
                        <a:rPr lang="en-US" sz="1500" u="none" cap="none" strike="noStrike"/>
                        <a:t>a++;}</a:t>
                      </a:r>
                      <a:endParaRPr/>
                    </a:p>
                    <a:p>
                      <a:pPr indent="346075" lvl="0" marL="0" marR="0" rtl="0" algn="l">
                        <a:spcBef>
                          <a:spcPts val="0"/>
                        </a:spcBef>
                        <a:spcAft>
                          <a:spcPts val="0"/>
                        </a:spcAft>
                        <a:buNone/>
                      </a:pPr>
                      <a:r>
                        <a:rPr lang="en-US" sz="1500" u="none" cap="none" strike="noStrike"/>
                        <a:t>// for loop can be used like this</a:t>
                      </a:r>
                      <a:endParaRPr/>
                    </a:p>
                    <a:p>
                      <a:pPr indent="346075" lvl="0" marL="0" marR="0" rtl="0" algn="l">
                        <a:spcBef>
                          <a:spcPts val="0"/>
                        </a:spcBef>
                        <a:spcAft>
                          <a:spcPts val="0"/>
                        </a:spcAft>
                        <a:buNone/>
                      </a:pPr>
                      <a:r>
                        <a:rPr lang="en-US" sz="1500" u="none" cap="none" strike="noStrike"/>
                        <a:t>for(uint i=0;i&lt;=50;i++) { a++; if(a==4) break; } //do while can be used like this do { a--; } (while a&gt;0);</a:t>
                      </a:r>
                      <a:endParaRPr/>
                    </a:p>
                    <a:p>
                      <a:pPr indent="346075" lvl="0" marL="0" marR="0" rtl="0" algn="l">
                        <a:spcBef>
                          <a:spcPts val="0"/>
                        </a:spcBef>
                        <a:spcAft>
                          <a:spcPts val="0"/>
                        </a:spcAft>
                        <a:buNone/>
                      </a:pPr>
                      <a:r>
                        <a:rPr lang="en-US" sz="1500" u="none" cap="none" strike="noStrike"/>
                        <a:t>// Conditional Operator can be used like this</a:t>
                      </a:r>
                      <a:endParaRPr/>
                    </a:p>
                    <a:p>
                      <a:pPr indent="346075" lvl="0" marL="0" marR="0" rtl="0" algn="l">
                        <a:spcBef>
                          <a:spcPts val="0"/>
                        </a:spcBef>
                        <a:spcAft>
                          <a:spcPts val="0"/>
                        </a:spcAft>
                        <a:buNone/>
                      </a:pPr>
                      <a:r>
                        <a:rPr lang="en-US" sz="1500" u="none" cap="none" strike="noStrike"/>
                        <a:t>bool IsTrue = (a == 1)?true: false;</a:t>
                      </a:r>
                      <a:endParaRPr/>
                    </a:p>
                    <a:p>
                      <a:pPr indent="346075" lvl="0" marL="0" marR="0" rtl="0" algn="l">
                        <a:spcBef>
                          <a:spcPts val="0"/>
                        </a:spcBef>
                        <a:spcAft>
                          <a:spcPts val="0"/>
                        </a:spcAft>
                        <a:buNone/>
                      </a:pPr>
                      <a:r>
                        <a:rPr lang="en-US" sz="1500" u="none" cap="none" strike="noStrike"/>
                        <a:t>/*will show an error because</a:t>
                      </a:r>
                      <a:endParaRPr/>
                    </a:p>
                    <a:p>
                      <a:pPr indent="346075" lvl="0" marL="0" marR="0" rtl="0" algn="l">
                        <a:spcBef>
                          <a:spcPts val="0"/>
                        </a:spcBef>
                        <a:spcAft>
                          <a:spcPts val="0"/>
                        </a:spcAft>
                        <a:buNone/>
                      </a:pPr>
                      <a:r>
                        <a:rPr lang="en-US" sz="1500" u="none" cap="none" strike="noStrike"/>
                        <a:t>there is no type conversion from non-boolean to boolean</a:t>
                      </a:r>
                      <a:endParaRPr sz="1500" u="none" cap="none" strike="noStrike"/>
                    </a:p>
                    <a:p>
                      <a:pPr indent="346075" lvl="0" marL="0" marR="0" rtl="0" algn="l">
                        <a:spcBef>
                          <a:spcPts val="0"/>
                        </a:spcBef>
                        <a:spcAft>
                          <a:spcPts val="0"/>
                        </a:spcAft>
                        <a:buNone/>
                      </a:pPr>
                      <a:r>
                        <a:rPr lang="en-US" sz="1500" u="none" cap="none" strike="noStrike"/>
                        <a:t>*/</a:t>
                      </a:r>
                      <a:endParaRPr/>
                    </a:p>
                    <a:p>
                      <a:pPr indent="346075" lvl="0" marL="0" marR="0" rtl="0" algn="l">
                        <a:spcBef>
                          <a:spcPts val="0"/>
                        </a:spcBef>
                        <a:spcAft>
                          <a:spcPts val="0"/>
                        </a:spcAft>
                        <a:buNone/>
                      </a:pPr>
                      <a:r>
                        <a:rPr lang="en-US" sz="1500" u="none" cap="none" strike="noStrike"/>
                        <a:t>if(1)</a:t>
                      </a:r>
                      <a:endParaRPr/>
                    </a:p>
                    <a:p>
                      <a:pPr indent="346075" lvl="0" marL="0" marR="0" rtl="0" algn="l">
                        <a:spcBef>
                          <a:spcPts val="0"/>
                        </a:spcBef>
                        <a:spcAft>
                          <a:spcPts val="0"/>
                        </a:spcAft>
                        <a:buNone/>
                      </a:pPr>
                      <a:r>
                        <a:rPr lang="en-US" sz="1500" u="none" cap="none" strike="noStrike"/>
                        <a:t>{</a:t>
                      </a:r>
                      <a:endParaRPr/>
                    </a:p>
                    <a:p>
                      <a:pPr indent="346075" lvl="0" marL="0" marR="0" rtl="0" algn="l">
                        <a:spcBef>
                          <a:spcPts val="0"/>
                        </a:spcBef>
                        <a:spcAft>
                          <a:spcPts val="0"/>
                        </a:spcAft>
                        <a:buNone/>
                      </a:pPr>
                      <a:r>
                        <a:rPr lang="en-US" sz="1500" u="none" cap="none" strike="noStrike"/>
                        <a:t>}</a:t>
                      </a:r>
                      <a:endParaRPr b="0" i="0" sz="1500" u="none" cap="none" strike="noStrike">
                        <a:latin typeface="Arial"/>
                        <a:ea typeface="Arial"/>
                        <a:cs typeface="Arial"/>
                        <a:sym typeface="Arial"/>
                      </a:endParaRPr>
                    </a:p>
                  </a:txBody>
                  <a:tcPr marT="0" marB="0" marR="0" marL="0" anchor="ct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61" name="Shape 261"/>
        <p:cNvGrpSpPr/>
        <p:nvPr/>
      </p:nvGrpSpPr>
      <p:grpSpPr>
        <a:xfrm>
          <a:off x="0" y="0"/>
          <a:ext cx="0" cy="0"/>
          <a:chOff x="0" y="0"/>
          <a:chExt cx="0" cy="0"/>
        </a:xfrm>
      </p:grpSpPr>
      <p:sp>
        <p:nvSpPr>
          <p:cNvPr id="262" name="Google Shape;262;p30"/>
          <p:cNvSpPr/>
          <p:nvPr/>
        </p:nvSpPr>
        <p:spPr>
          <a:xfrm>
            <a:off x="381000" y="0"/>
            <a:ext cx="115824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Moving on with our Solidity tutorial blog, let’s talk about the executable units of code within a Contract. These are called </a:t>
            </a:r>
            <a:r>
              <a:rPr i="1" lang="en-US" sz="1800">
                <a:solidFill>
                  <a:schemeClr val="dk1"/>
                </a:solidFill>
                <a:latin typeface="Century Schoolbook"/>
                <a:ea typeface="Century Schoolbook"/>
                <a:cs typeface="Century Schoolbook"/>
                <a:sym typeface="Century Schoolbook"/>
              </a:rPr>
              <a:t>functions.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Functions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Here is how a function is declared in Solidity.</a:t>
            </a:r>
            <a:endParaRPr/>
          </a:p>
        </p:txBody>
      </p:sp>
      <p:graphicFrame>
        <p:nvGraphicFramePr>
          <p:cNvPr id="263" name="Google Shape;263;p30"/>
          <p:cNvGraphicFramePr/>
          <p:nvPr/>
        </p:nvGraphicFramePr>
        <p:xfrm>
          <a:off x="533400" y="1295400"/>
          <a:ext cx="3000000" cy="3000000"/>
        </p:xfrm>
        <a:graphic>
          <a:graphicData uri="http://schemas.openxmlformats.org/drawingml/2006/table">
            <a:tbl>
              <a:tblPr>
                <a:noFill/>
                <a:tableStyleId>{41619480-12B1-49A5-B4C6-0258D6D647B2}</a:tableStyleId>
              </a:tblPr>
              <a:tblGrid>
                <a:gridCol w="527250"/>
                <a:gridCol w="10445550"/>
              </a:tblGrid>
              <a:tr h="2286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346075" lvl="0" marL="0" marR="0" rtl="0" algn="l">
                        <a:spcBef>
                          <a:spcPts val="0"/>
                        </a:spcBef>
                        <a:spcAft>
                          <a:spcPts val="0"/>
                        </a:spcAft>
                        <a:buNone/>
                      </a:pPr>
                      <a:r>
                        <a:rPr lang="en-US" sz="1800" u="none" cap="none" strike="noStrike"/>
                        <a:t>function sampleFunc(string name, uint amount) {</a:t>
                      </a:r>
                      <a:endParaRPr/>
                    </a:p>
                    <a:p>
                      <a:pPr indent="346075" lvl="0" marL="0" marR="0" rtl="0" algn="l">
                        <a:spcBef>
                          <a:spcPts val="0"/>
                        </a:spcBef>
                        <a:spcAft>
                          <a:spcPts val="0"/>
                        </a:spcAft>
                        <a:buNone/>
                      </a:pPr>
                      <a:r>
                        <a:rPr lang="en-US" sz="1800" u="none" cap="none" strike="noStrike"/>
                        <a:t>}</a:t>
                      </a:r>
                      <a:endParaRPr b="0" i="0" sz="1800" u="none" cap="none" strike="noStrike">
                        <a:latin typeface="Arial"/>
                        <a:ea typeface="Arial"/>
                        <a:cs typeface="Arial"/>
                        <a:sym typeface="Arial"/>
                      </a:endParaRPr>
                    </a:p>
                  </a:txBody>
                  <a:tcPr marT="0" marB="0" marR="0" marL="0" anchor="ctr"/>
                </a:tc>
              </a:tr>
            </a:tbl>
          </a:graphicData>
        </a:graphic>
      </p:graphicFrame>
      <p:sp>
        <p:nvSpPr>
          <p:cNvPr id="264" name="Google Shape;264;p30"/>
          <p:cNvSpPr/>
          <p:nvPr/>
        </p:nvSpPr>
        <p:spPr>
          <a:xfrm>
            <a:off x="609600" y="2133600"/>
            <a:ext cx="10972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The above-declared is an empty body function which takes two parameters: a string and a uint.</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You would call this function like:</a:t>
            </a:r>
            <a:endParaRPr/>
          </a:p>
        </p:txBody>
      </p:sp>
      <p:graphicFrame>
        <p:nvGraphicFramePr>
          <p:cNvPr id="265" name="Google Shape;265;p30"/>
          <p:cNvGraphicFramePr/>
          <p:nvPr/>
        </p:nvGraphicFramePr>
        <p:xfrm>
          <a:off x="685800" y="2895600"/>
          <a:ext cx="3000000" cy="3000000"/>
        </p:xfrm>
        <a:graphic>
          <a:graphicData uri="http://schemas.openxmlformats.org/drawingml/2006/table">
            <a:tbl>
              <a:tblPr>
                <a:noFill/>
                <a:tableStyleId>{41619480-12B1-49A5-B4C6-0258D6D647B2}</a:tableStyleId>
              </a:tblPr>
              <a:tblGrid>
                <a:gridCol w="519925"/>
                <a:gridCol w="10300475"/>
              </a:tblGrid>
              <a:tr h="533400">
                <a:tc>
                  <a:txBody>
                    <a:bodyPr/>
                    <a:lstStyle/>
                    <a:p>
                      <a:pPr indent="0" lvl="0" marL="0" marR="0" rtl="0" algn="r">
                        <a:spcBef>
                          <a:spcPts val="0"/>
                        </a:spcBef>
                        <a:spcAft>
                          <a:spcPts val="0"/>
                        </a:spcAft>
                        <a:buNone/>
                      </a:pPr>
                      <a:r>
                        <a:rPr lang="en-US" sz="1800" u="none" cap="none" strike="noStrike"/>
                        <a:t>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173038" lvl="0" marL="0" marR="0" rtl="0" algn="l">
                        <a:spcBef>
                          <a:spcPts val="0"/>
                        </a:spcBef>
                        <a:spcAft>
                          <a:spcPts val="0"/>
                        </a:spcAft>
                        <a:buNone/>
                      </a:pPr>
                      <a:r>
                        <a:rPr lang="en-US" sz="1800" u="none" cap="none" strike="noStrike"/>
                        <a:t>sampleFunc("Shashank", 10000);</a:t>
                      </a:r>
                      <a:endParaRPr b="0" i="0" sz="1800" u="none" cap="none" strike="noStrike">
                        <a:latin typeface="Arial"/>
                        <a:ea typeface="Arial"/>
                        <a:cs typeface="Arial"/>
                        <a:sym typeface="Arial"/>
                      </a:endParaRPr>
                    </a:p>
                  </a:txBody>
                  <a:tcPr marT="0" marB="0" marR="0" marL="0" anchor="ctr"/>
                </a:tc>
              </a:tr>
            </a:tbl>
          </a:graphicData>
        </a:graphic>
      </p:graphicFrame>
      <p:sp>
        <p:nvSpPr>
          <p:cNvPr id="266" name="Google Shape;266;p30"/>
          <p:cNvSpPr/>
          <p:nvPr/>
        </p:nvSpPr>
        <p:spPr>
          <a:xfrm>
            <a:off x="685800" y="3733800"/>
            <a:ext cx="10591800" cy="258532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Talking about functions, Solidity also provides </a:t>
            </a:r>
            <a:r>
              <a:rPr b="1" lang="en-US" sz="1800">
                <a:solidFill>
                  <a:schemeClr val="dk1"/>
                </a:solidFill>
                <a:latin typeface="Century Schoolbook"/>
                <a:ea typeface="Century Schoolbook"/>
                <a:cs typeface="Century Schoolbook"/>
                <a:sym typeface="Century Schoolbook"/>
              </a:rPr>
              <a:t>function modifiers.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b="1"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Function Modifiers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It is used to easily change the behavior of the functions. These conditions can be checked before even making the function calls because they have been declared in the function definitions in the smart contracts.</a:t>
            </a:r>
            <a:endParaRPr/>
          </a:p>
          <a:p>
            <a:pPr indent="0" lvl="0" marL="0" marR="0" rtl="0" algn="l">
              <a:spcBef>
                <a:spcPts val="0"/>
              </a:spcBef>
              <a:spcAft>
                <a:spcPts val="0"/>
              </a:spcAft>
              <a:buNone/>
            </a:pPr>
            <a:br>
              <a:rPr lang="en-US" sz="1800">
                <a:solidFill>
                  <a:schemeClr val="dk1"/>
                </a:solidFill>
                <a:latin typeface="Century Schoolbook"/>
                <a:ea typeface="Century Schoolbook"/>
                <a:cs typeface="Century Schoolbook"/>
                <a:sym typeface="Century Schoolbook"/>
              </a:rPr>
            </a:b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0" name="Shape 270"/>
        <p:cNvGrpSpPr/>
        <p:nvPr/>
      </p:nvGrpSpPr>
      <p:grpSpPr>
        <a:xfrm>
          <a:off x="0" y="0"/>
          <a:ext cx="0" cy="0"/>
          <a:chOff x="0" y="0"/>
          <a:chExt cx="0" cy="0"/>
        </a:xfrm>
      </p:grpSpPr>
      <p:sp>
        <p:nvSpPr>
          <p:cNvPr id="271" name="Google Shape;271;p31"/>
          <p:cNvSpPr/>
          <p:nvPr/>
        </p:nvSpPr>
        <p:spPr>
          <a:xfrm>
            <a:off x="304800" y="0"/>
            <a:ext cx="11811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Example: </a:t>
            </a:r>
            <a:r>
              <a:rPr lang="en-US" sz="1800">
                <a:solidFill>
                  <a:schemeClr val="dk1"/>
                </a:solidFill>
                <a:latin typeface="Century Schoolbook"/>
                <a:ea typeface="Century Schoolbook"/>
                <a:cs typeface="Century Schoolbook"/>
                <a:sym typeface="Century Schoolbook"/>
              </a:rPr>
              <a:t>If you want to call a kill contract function through only the owner or creator of the function.</a:t>
            </a:r>
            <a:endParaRPr/>
          </a:p>
        </p:txBody>
      </p:sp>
      <p:graphicFrame>
        <p:nvGraphicFramePr>
          <p:cNvPr id="272" name="Google Shape;272;p31"/>
          <p:cNvGraphicFramePr/>
          <p:nvPr/>
        </p:nvGraphicFramePr>
        <p:xfrm>
          <a:off x="381000" y="533400"/>
          <a:ext cx="3000000" cy="3000000"/>
        </p:xfrm>
        <a:graphic>
          <a:graphicData uri="http://schemas.openxmlformats.org/drawingml/2006/table">
            <a:tbl>
              <a:tblPr>
                <a:noFill/>
                <a:tableStyleId>{41619480-12B1-49A5-B4C6-0258D6D647B2}</a:tableStyleId>
              </a:tblPr>
              <a:tblGrid>
                <a:gridCol w="609600"/>
                <a:gridCol w="10820400"/>
              </a:tblGrid>
              <a:tr h="32766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a:p>
                    <a:p>
                      <a:pPr indent="0" lvl="0" marL="0" marR="0" rtl="0" algn="r">
                        <a:spcBef>
                          <a:spcPts val="0"/>
                        </a:spcBef>
                        <a:spcAft>
                          <a:spcPts val="0"/>
                        </a:spcAft>
                        <a:buNone/>
                      </a:pPr>
                      <a:r>
                        <a:rPr lang="en-US" sz="1800" u="none" cap="none" strike="noStrike"/>
                        <a:t>4</a:t>
                      </a:r>
                      <a:endParaRPr/>
                    </a:p>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none" cap="none" strike="noStrike"/>
                        <a:t>6</a:t>
                      </a:r>
                      <a:endParaRPr/>
                    </a:p>
                    <a:p>
                      <a:pPr indent="0" lvl="0" marL="0" marR="0" rtl="0" algn="r">
                        <a:spcBef>
                          <a:spcPts val="0"/>
                        </a:spcBef>
                        <a:spcAft>
                          <a:spcPts val="0"/>
                        </a:spcAft>
                        <a:buNone/>
                      </a:pPr>
                      <a:r>
                        <a:rPr lang="en-US" sz="1800" u="none" cap="none" strike="noStrike"/>
                        <a:t>7</a:t>
                      </a:r>
                      <a:endParaRPr/>
                    </a:p>
                    <a:p>
                      <a:pPr indent="0" lvl="0" marL="0" marR="0" rtl="0" algn="r">
                        <a:spcBef>
                          <a:spcPts val="0"/>
                        </a:spcBef>
                        <a:spcAft>
                          <a:spcPts val="0"/>
                        </a:spcAft>
                        <a:buNone/>
                      </a:pPr>
                      <a:r>
                        <a:rPr lang="en-US" sz="1800" u="none" cap="none" strike="noStrike"/>
                        <a:t>8</a:t>
                      </a:r>
                      <a:endParaRPr/>
                    </a:p>
                    <a:p>
                      <a:pPr indent="0" lvl="0" marL="0" marR="0" rtl="0" algn="r">
                        <a:spcBef>
                          <a:spcPts val="0"/>
                        </a:spcBef>
                        <a:spcAft>
                          <a:spcPts val="0"/>
                        </a:spcAft>
                        <a:buNone/>
                      </a:pPr>
                      <a:r>
                        <a:rPr lang="en-US" sz="1800" u="none" cap="none" strike="noStrike"/>
                        <a:t>9</a:t>
                      </a:r>
                      <a:endParaRPr/>
                    </a:p>
                    <a:p>
                      <a:pPr indent="0" lvl="0" marL="0" marR="0" rtl="0" algn="r">
                        <a:spcBef>
                          <a:spcPts val="0"/>
                        </a:spcBef>
                        <a:spcAft>
                          <a:spcPts val="0"/>
                        </a:spcAft>
                        <a:buNone/>
                      </a:pPr>
                      <a:r>
                        <a:rPr lang="en-US" sz="1800" u="none" cap="none" strike="noStrike"/>
                        <a:t>10</a:t>
                      </a:r>
                      <a:endParaRPr/>
                    </a:p>
                    <a:p>
                      <a:pPr indent="0" lvl="0" marL="0" marR="0" rtl="0" algn="r">
                        <a:spcBef>
                          <a:spcPts val="0"/>
                        </a:spcBef>
                        <a:spcAft>
                          <a:spcPts val="0"/>
                        </a:spcAft>
                        <a:buNone/>
                      </a:pPr>
                      <a:r>
                        <a:rPr lang="en-US" sz="1800" u="none" cap="none" strike="noStrike"/>
                        <a:t>11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346075" lvl="0" marL="0" marR="0" rtl="0" algn="l">
                        <a:spcBef>
                          <a:spcPts val="0"/>
                        </a:spcBef>
                        <a:spcAft>
                          <a:spcPts val="0"/>
                        </a:spcAft>
                        <a:buNone/>
                      </a:pPr>
                      <a:r>
                        <a:rPr lang="en-US" sz="1800" u="none" cap="none" strike="noStrike"/>
                        <a:t>contract FunctionModifiers{</a:t>
                      </a:r>
                      <a:endParaRPr/>
                    </a:p>
                    <a:p>
                      <a:pPr indent="346075" lvl="0" marL="0" marR="0" rtl="0" algn="l">
                        <a:spcBef>
                          <a:spcPts val="0"/>
                        </a:spcBef>
                        <a:spcAft>
                          <a:spcPts val="0"/>
                        </a:spcAft>
                        <a:buNone/>
                      </a:pPr>
                      <a:r>
                        <a:rPr lang="en-US" sz="1800" u="none" cap="none" strike="noStrike"/>
                        <a:t>address public creator;</a:t>
                      </a:r>
                      <a:endParaRPr/>
                    </a:p>
                    <a:p>
                      <a:pPr indent="346075" lvl="0" marL="0" marR="0" rtl="0" algn="l">
                        <a:spcBef>
                          <a:spcPts val="0"/>
                        </a:spcBef>
                        <a:spcAft>
                          <a:spcPts val="0"/>
                        </a:spcAft>
                        <a:buNone/>
                      </a:pPr>
                      <a:r>
                        <a:rPr lang="en-US" sz="1800" u="none" cap="none" strike="noStrike"/>
                        <a:t>function FunctionModifiers() {</a:t>
                      </a:r>
                      <a:endParaRPr/>
                    </a:p>
                    <a:p>
                      <a:pPr indent="346075" lvl="0" marL="0" marR="0" rtl="0" algn="l">
                        <a:spcBef>
                          <a:spcPts val="0"/>
                        </a:spcBef>
                        <a:spcAft>
                          <a:spcPts val="0"/>
                        </a:spcAft>
                        <a:buNone/>
                      </a:pPr>
                      <a:r>
                        <a:rPr lang="en-US" sz="1800" u="none" cap="none" strike="noStrike"/>
                        <a:t>creator = msg.sender;}</a:t>
                      </a:r>
                      <a:endParaRPr/>
                    </a:p>
                    <a:p>
                      <a:pPr indent="346075" lvl="0" marL="0" marR="0" rtl="0" algn="l">
                        <a:spcBef>
                          <a:spcPts val="0"/>
                        </a:spcBef>
                        <a:spcAft>
                          <a:spcPts val="0"/>
                        </a:spcAft>
                        <a:buNone/>
                      </a:pPr>
                      <a:r>
                        <a:rPr lang="en-US" sz="1800" u="none" cap="none" strike="noStrike"/>
                        <a:t>Modifier onlyCreator() {</a:t>
                      </a:r>
                      <a:endParaRPr/>
                    </a:p>
                    <a:p>
                      <a:pPr indent="346075" lvl="0" marL="0" marR="0" rtl="0" algn="l">
                        <a:spcBef>
                          <a:spcPts val="0"/>
                        </a:spcBef>
                        <a:spcAft>
                          <a:spcPts val="0"/>
                        </a:spcAft>
                        <a:buNone/>
                      </a:pPr>
                      <a:r>
                        <a:rPr lang="en-US" sz="1800" u="none" cap="none" strike="noStrike"/>
                        <a:t>if(msg.sender!=creator){</a:t>
                      </a:r>
                      <a:endParaRPr/>
                    </a:p>
                    <a:p>
                      <a:pPr indent="346075" lvl="0" marL="0" marR="0" rtl="0" algn="l">
                        <a:spcBef>
                          <a:spcPts val="0"/>
                        </a:spcBef>
                        <a:spcAft>
                          <a:spcPts val="0"/>
                        </a:spcAft>
                        <a:buNone/>
                      </a:pPr>
                      <a:r>
                        <a:rPr lang="en-US" sz="1800" u="none" cap="none" strike="noStrike"/>
                        <a:t>throw; }</a:t>
                      </a:r>
                      <a:endParaRPr/>
                    </a:p>
                    <a:p>
                      <a:pPr indent="346075" lvl="0" marL="0" marR="0" rtl="0" algn="l">
                        <a:spcBef>
                          <a:spcPts val="0"/>
                        </a:spcBef>
                        <a:spcAft>
                          <a:spcPts val="0"/>
                        </a:spcAft>
                        <a:buNone/>
                      </a:pPr>
                      <a:r>
                        <a:rPr lang="en-US" sz="1800" u="none" cap="none" strike="noStrike"/>
                        <a:t>_; //resumes the function wherever the access modifier is used</a:t>
                      </a:r>
                      <a:endParaRPr/>
                    </a:p>
                    <a:p>
                      <a:pPr indent="346075" lvl="0" marL="0" marR="0" rtl="0" algn="l">
                        <a:spcBef>
                          <a:spcPts val="0"/>
                        </a:spcBef>
                        <a:spcAft>
                          <a:spcPts val="0"/>
                        </a:spcAft>
                        <a:buNone/>
                      </a:pPr>
                      <a:r>
                        <a:rPr lang="en-US" sz="1800" u="none" cap="none" strike="noStrike"/>
                        <a:t>}</a:t>
                      </a:r>
                      <a:endParaRPr/>
                    </a:p>
                    <a:p>
                      <a:pPr indent="346075" lvl="0" marL="0" marR="0" rtl="0" algn="l">
                        <a:spcBef>
                          <a:spcPts val="0"/>
                        </a:spcBef>
                        <a:spcAft>
                          <a:spcPts val="0"/>
                        </a:spcAft>
                        <a:buNone/>
                      </a:pPr>
                      <a:r>
                        <a:rPr lang="en-US" sz="1800" u="none" cap="none" strike="noStrike"/>
                        <a:t>function killContract() onlyCreator{ //function will not execute if an exception occurs</a:t>
                      </a:r>
                      <a:endParaRPr/>
                    </a:p>
                    <a:p>
                      <a:pPr indent="346075" lvl="0" marL="0" marR="0" rtl="0" algn="l">
                        <a:spcBef>
                          <a:spcPts val="0"/>
                        </a:spcBef>
                        <a:spcAft>
                          <a:spcPts val="0"/>
                        </a:spcAft>
                        <a:buNone/>
                      </a:pPr>
                      <a:r>
                        <a:rPr lang="en-US" sz="1800" u="none" cap="none" strike="noStrike"/>
                        <a:t>self-destruct(creator); }}</a:t>
                      </a:r>
                      <a:endParaRPr b="0" i="0" sz="1800" u="none" cap="none" strike="noStrike">
                        <a:latin typeface="Arial"/>
                        <a:ea typeface="Arial"/>
                        <a:cs typeface="Arial"/>
                        <a:sym typeface="Arial"/>
                      </a:endParaRPr>
                    </a:p>
                  </a:txBody>
                  <a:tcPr marT="0" marB="0" marR="0" marL="0"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descr="Ethereum Solidity" id="141" name="Google Shape;141;p14"/>
          <p:cNvSpPr/>
          <p:nvPr/>
        </p:nvSpPr>
        <p:spPr>
          <a:xfrm>
            <a:off x="1789113" y="-98425"/>
            <a:ext cx="1243012" cy="191452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id="142" name="Google Shape;142;p14"/>
          <p:cNvSpPr/>
          <p:nvPr/>
        </p:nvSpPr>
        <p:spPr>
          <a:xfrm>
            <a:off x="381000" y="1066800"/>
            <a:ext cx="10972800" cy="45243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1" lang="en-US" sz="3600">
                <a:solidFill>
                  <a:schemeClr val="dk1"/>
                </a:solidFill>
                <a:latin typeface="Century Schoolbook"/>
                <a:ea typeface="Century Schoolbook"/>
                <a:cs typeface="Century Schoolbook"/>
                <a:sym typeface="Century Schoolbook"/>
              </a:rPr>
              <a:t>What is Solidity?</a:t>
            </a:r>
            <a:endParaRPr/>
          </a:p>
          <a:p>
            <a:pPr indent="0" lvl="0" marL="0" marR="0" rtl="0" algn="l">
              <a:spcBef>
                <a:spcPts val="0"/>
              </a:spcBef>
              <a:spcAft>
                <a:spcPts val="0"/>
              </a:spcAft>
              <a:buNone/>
            </a:pPr>
            <a:r>
              <a:t/>
            </a:r>
            <a:endParaRPr i="1" sz="2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i="1" lang="en-US" sz="2800">
                <a:solidFill>
                  <a:schemeClr val="dk1"/>
                </a:solidFill>
                <a:latin typeface="Century Schoolbook"/>
                <a:ea typeface="Century Schoolbook"/>
                <a:cs typeface="Century Schoolbook"/>
                <a:sym typeface="Century Schoolbook"/>
              </a:rPr>
              <a:t>Ethereum Solidity is a contract-oriented, high-level language with syntax like that of JavaScript. </a:t>
            </a:r>
            <a:endParaRPr i="1" sz="2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2800">
                <a:solidFill>
                  <a:schemeClr val="dk1"/>
                </a:solidFill>
                <a:latin typeface="Century Schoolbook"/>
                <a:ea typeface="Century Schoolbook"/>
                <a:cs typeface="Century Schoolbook"/>
                <a:sym typeface="Century Schoolbook"/>
              </a:rPr>
              <a:t>A solidity is a tool used to generate a machine-level code to execute on EVM. </a:t>
            </a:r>
            <a:endParaRPr sz="2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2800">
                <a:solidFill>
                  <a:schemeClr val="dk1"/>
                </a:solidFill>
                <a:latin typeface="Century Schoolbook"/>
                <a:ea typeface="Century Schoolbook"/>
                <a:cs typeface="Century Schoolbook"/>
                <a:sym typeface="Century Schoolbook"/>
              </a:rPr>
              <a:t>The solidity compiler takes the high-level code and breaks it down into simpler instructions.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276" name="Shape 276"/>
        <p:cNvGrpSpPr/>
        <p:nvPr/>
      </p:nvGrpSpPr>
      <p:grpSpPr>
        <a:xfrm>
          <a:off x="0" y="0"/>
          <a:ext cx="0" cy="0"/>
          <a:chOff x="0" y="0"/>
          <a:chExt cx="0" cy="0"/>
        </a:xfrm>
      </p:grpSpPr>
      <p:sp>
        <p:nvSpPr>
          <p:cNvPr id="277" name="Google Shape;277;p32"/>
          <p:cNvSpPr/>
          <p:nvPr/>
        </p:nvSpPr>
        <p:spPr>
          <a:xfrm>
            <a:off x="228600" y="0"/>
            <a:ext cx="11811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Inheritance</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Solidity supports multiple Inheritance by copying code including polymorphism.</a:t>
            </a:r>
            <a:endParaRPr/>
          </a:p>
        </p:txBody>
      </p:sp>
      <p:graphicFrame>
        <p:nvGraphicFramePr>
          <p:cNvPr id="278" name="Google Shape;278;p32"/>
          <p:cNvGraphicFramePr/>
          <p:nvPr/>
        </p:nvGraphicFramePr>
        <p:xfrm>
          <a:off x="381000" y="762000"/>
          <a:ext cx="3000000" cy="3000000"/>
        </p:xfrm>
        <a:graphic>
          <a:graphicData uri="http://schemas.openxmlformats.org/drawingml/2006/table">
            <a:tbl>
              <a:tblPr>
                <a:noFill/>
                <a:tableStyleId>{41619480-12B1-49A5-B4C6-0258D6D647B2}</a:tableStyleId>
              </a:tblPr>
              <a:tblGrid>
                <a:gridCol w="688725"/>
                <a:gridCol w="10817475"/>
              </a:tblGrid>
              <a:tr h="40386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a:p>
                    <a:p>
                      <a:pPr indent="0" lvl="0" marL="0" marR="0" rtl="0" algn="r">
                        <a:spcBef>
                          <a:spcPts val="0"/>
                        </a:spcBef>
                        <a:spcAft>
                          <a:spcPts val="0"/>
                        </a:spcAft>
                        <a:buNone/>
                      </a:pPr>
                      <a:r>
                        <a:rPr lang="en-US" sz="1800" u="none" cap="none" strike="noStrike"/>
                        <a:t>4</a:t>
                      </a:r>
                      <a:endParaRPr/>
                    </a:p>
                    <a:p>
                      <a:pPr indent="0" lvl="0" marL="0" marR="0" rtl="0" algn="r">
                        <a:spcBef>
                          <a:spcPts val="0"/>
                        </a:spcBef>
                        <a:spcAft>
                          <a:spcPts val="0"/>
                        </a:spcAft>
                        <a:buNone/>
                      </a:pPr>
                      <a:r>
                        <a:rPr lang="en-US" sz="1800" u="none" cap="none" strike="noStrike"/>
                        <a:t>5</a:t>
                      </a:r>
                      <a:endParaRPr/>
                    </a:p>
                    <a:p>
                      <a:pPr indent="0" lvl="0" marL="0" marR="0" rtl="0" algn="r">
                        <a:spcBef>
                          <a:spcPts val="0"/>
                        </a:spcBef>
                        <a:spcAft>
                          <a:spcPts val="0"/>
                        </a:spcAft>
                        <a:buNone/>
                      </a:pPr>
                      <a:r>
                        <a:rPr lang="en-US" sz="1800" u="none" cap="none" strike="noStrike"/>
                        <a:t>6</a:t>
                      </a:r>
                      <a:endParaRPr/>
                    </a:p>
                    <a:p>
                      <a:pPr indent="0" lvl="0" marL="0" marR="0" rtl="0" algn="r">
                        <a:spcBef>
                          <a:spcPts val="0"/>
                        </a:spcBef>
                        <a:spcAft>
                          <a:spcPts val="0"/>
                        </a:spcAft>
                        <a:buNone/>
                      </a:pPr>
                      <a:r>
                        <a:rPr lang="en-US" sz="1800" u="none" cap="none" strike="noStrike"/>
                        <a:t>7</a:t>
                      </a:r>
                      <a:endParaRPr/>
                    </a:p>
                    <a:p>
                      <a:pPr indent="0" lvl="0" marL="0" marR="0" rtl="0" algn="r">
                        <a:spcBef>
                          <a:spcPts val="0"/>
                        </a:spcBef>
                        <a:spcAft>
                          <a:spcPts val="0"/>
                        </a:spcAft>
                        <a:buNone/>
                      </a:pPr>
                      <a:r>
                        <a:rPr lang="en-US" sz="1800" u="none" cap="none" strike="noStrike"/>
                        <a:t>8</a:t>
                      </a:r>
                      <a:endParaRPr/>
                    </a:p>
                    <a:p>
                      <a:pPr indent="0" lvl="0" marL="0" marR="0" rtl="0" algn="r">
                        <a:spcBef>
                          <a:spcPts val="0"/>
                        </a:spcBef>
                        <a:spcAft>
                          <a:spcPts val="0"/>
                        </a:spcAft>
                        <a:buNone/>
                      </a:pPr>
                      <a:r>
                        <a:rPr lang="en-US" sz="1800" u="none" cap="none" strike="noStrike"/>
                        <a:t>9</a:t>
                      </a:r>
                      <a:endParaRPr/>
                    </a:p>
                    <a:p>
                      <a:pPr indent="0" lvl="0" marL="0" marR="0" rtl="0" algn="r">
                        <a:spcBef>
                          <a:spcPts val="0"/>
                        </a:spcBef>
                        <a:spcAft>
                          <a:spcPts val="0"/>
                        </a:spcAft>
                        <a:buNone/>
                      </a:pPr>
                      <a:r>
                        <a:rPr lang="en-US" sz="1800" u="none" cap="none" strike="noStrike"/>
                        <a:t>10</a:t>
                      </a:r>
                      <a:endParaRPr/>
                    </a:p>
                    <a:p>
                      <a:pPr indent="0" lvl="0" marL="0" marR="0" rtl="0" algn="r">
                        <a:spcBef>
                          <a:spcPts val="0"/>
                        </a:spcBef>
                        <a:spcAft>
                          <a:spcPts val="0"/>
                        </a:spcAft>
                        <a:buNone/>
                      </a:pPr>
                      <a:r>
                        <a:rPr lang="en-US" sz="1800" u="none" cap="none" strike="noStrike"/>
                        <a:t>11</a:t>
                      </a:r>
                      <a:endParaRPr/>
                    </a:p>
                    <a:p>
                      <a:pPr indent="0" lvl="0" marL="0" marR="0" rtl="0" algn="r">
                        <a:spcBef>
                          <a:spcPts val="0"/>
                        </a:spcBef>
                        <a:spcAft>
                          <a:spcPts val="0"/>
                        </a:spcAft>
                        <a:buNone/>
                      </a:pPr>
                      <a:r>
                        <a:rPr lang="en-US" sz="1800" u="none" cap="none" strike="noStrike"/>
                        <a:t>12</a:t>
                      </a:r>
                      <a:endParaRPr/>
                    </a:p>
                    <a:p>
                      <a:pPr indent="0" lvl="0" marL="0" marR="0" rtl="0" algn="r">
                        <a:spcBef>
                          <a:spcPts val="0"/>
                        </a:spcBef>
                        <a:spcAft>
                          <a:spcPts val="0"/>
                        </a:spcAft>
                        <a:buNone/>
                      </a:pPr>
                      <a:r>
                        <a:rPr lang="en-US" sz="1800" u="none" cap="none" strike="noStrike"/>
                        <a:t>13</a:t>
                      </a:r>
                      <a:endParaRPr/>
                    </a:p>
                    <a:p>
                      <a:pPr indent="0" lvl="0" marL="0" marR="0" rtl="0" algn="r">
                        <a:spcBef>
                          <a:spcPts val="0"/>
                        </a:spcBef>
                        <a:spcAft>
                          <a:spcPts val="0"/>
                        </a:spcAft>
                        <a:buNone/>
                      </a:pPr>
                      <a:r>
                        <a:rPr lang="en-US" sz="1800" u="none" cap="none" strike="noStrike"/>
                        <a:t>14</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346075" lvl="0" marL="0" marR="0" rtl="0" algn="l">
                        <a:spcBef>
                          <a:spcPts val="0"/>
                        </a:spcBef>
                        <a:spcAft>
                          <a:spcPts val="0"/>
                        </a:spcAft>
                        <a:buNone/>
                      </a:pPr>
                      <a:r>
                        <a:rPr lang="en-US" sz="1800" u="none" cap="none" strike="noStrike"/>
                        <a:t>contract Owned {</a:t>
                      </a:r>
                      <a:endParaRPr/>
                    </a:p>
                    <a:p>
                      <a:pPr indent="346075" lvl="0" marL="0" marR="0" rtl="0" algn="l">
                        <a:spcBef>
                          <a:spcPts val="0"/>
                        </a:spcBef>
                        <a:spcAft>
                          <a:spcPts val="0"/>
                        </a:spcAft>
                        <a:buNone/>
                      </a:pPr>
                      <a:r>
                        <a:rPr lang="en-US" sz="1800" u="none" cap="none" strike="noStrike"/>
                        <a:t>address Owner ;</a:t>
                      </a:r>
                      <a:endParaRPr/>
                    </a:p>
                    <a:p>
                      <a:pPr indent="346075" lvl="0" marL="0" marR="0" rtl="0" algn="l">
                        <a:spcBef>
                          <a:spcPts val="0"/>
                        </a:spcBef>
                        <a:spcAft>
                          <a:spcPts val="0"/>
                        </a:spcAft>
                        <a:buNone/>
                      </a:pPr>
                      <a:r>
                        <a:rPr lang="en-US" sz="1800" u="none" cap="none" strike="noStrike"/>
                        <a:t>function owned() {</a:t>
                      </a:r>
                      <a:endParaRPr/>
                    </a:p>
                    <a:p>
                      <a:pPr indent="346075" lvl="0" marL="0" marR="0" rtl="0" algn="l">
                        <a:spcBef>
                          <a:spcPts val="0"/>
                        </a:spcBef>
                        <a:spcAft>
                          <a:spcPts val="0"/>
                        </a:spcAft>
                        <a:buNone/>
                      </a:pPr>
                      <a:r>
                        <a:rPr lang="en-US" sz="1800" u="none" cap="none" strike="noStrike"/>
                        <a:t>owner = msg.sender;</a:t>
                      </a:r>
                      <a:endParaRPr/>
                    </a:p>
                    <a:p>
                      <a:pPr indent="346075" lvl="0" marL="0" marR="0" rtl="0" algn="l">
                        <a:spcBef>
                          <a:spcPts val="0"/>
                        </a:spcBef>
                        <a:spcAft>
                          <a:spcPts val="0"/>
                        </a:spcAft>
                        <a:buNone/>
                      </a:pPr>
                      <a:r>
                        <a:rPr lang="en-US" sz="1800" u="none" cap="none" strike="noStrike"/>
                        <a:t>}}</a:t>
                      </a:r>
                      <a:endParaRPr/>
                    </a:p>
                    <a:p>
                      <a:pPr indent="346075" lvl="0" marL="0" marR="0" rtl="0" algn="l">
                        <a:spcBef>
                          <a:spcPts val="0"/>
                        </a:spcBef>
                        <a:spcAft>
                          <a:spcPts val="0"/>
                        </a:spcAft>
                        <a:buNone/>
                      </a:pPr>
                      <a:r>
                        <a:rPr lang="en-US" sz="1800" u="none" cap="none" strike="noStrike"/>
                        <a:t>contract Mortal is Owned {  // 'is' keyword is used for inheritance</a:t>
                      </a:r>
                      <a:endParaRPr/>
                    </a:p>
                    <a:p>
                      <a:pPr indent="346075" lvl="0" marL="0" marR="0" rtl="0" algn="l">
                        <a:spcBef>
                          <a:spcPts val="0"/>
                        </a:spcBef>
                        <a:spcAft>
                          <a:spcPts val="0"/>
                        </a:spcAft>
                        <a:buNone/>
                      </a:pPr>
                      <a:r>
                        <a:rPr lang="en-US" sz="1800" u="none" cap="none" strike="noStrike"/>
                        <a:t>function kill(){</a:t>
                      </a:r>
                      <a:endParaRPr/>
                    </a:p>
                    <a:p>
                      <a:pPr indent="346075" lvl="0" marL="0" marR="0" rtl="0" algn="l">
                        <a:spcBef>
                          <a:spcPts val="0"/>
                        </a:spcBef>
                        <a:spcAft>
                          <a:spcPts val="0"/>
                        </a:spcAft>
                        <a:buNone/>
                      </a:pPr>
                      <a:r>
                        <a:rPr lang="en-US" sz="1800" u="none" cap="none" strike="noStrike"/>
                        <a:t>self-destruct(owner);   }}</a:t>
                      </a:r>
                      <a:endParaRPr/>
                    </a:p>
                    <a:p>
                      <a:pPr indent="346075" lvl="0" marL="0" marR="0" rtl="0" algn="l">
                        <a:spcBef>
                          <a:spcPts val="0"/>
                        </a:spcBef>
                        <a:spcAft>
                          <a:spcPts val="0"/>
                        </a:spcAft>
                        <a:buNone/>
                      </a:pPr>
                      <a:r>
                        <a:rPr lang="en-US" sz="1800" u="none" cap="none" strike="noStrike"/>
                        <a:t>contract User is Owned, Mortal //Multiple inheritance</a:t>
                      </a:r>
                      <a:endParaRPr/>
                    </a:p>
                    <a:p>
                      <a:pPr indent="346075" lvl="0" marL="0" marR="0" rtl="0" algn="l">
                        <a:spcBef>
                          <a:spcPts val="0"/>
                        </a:spcBef>
                        <a:spcAft>
                          <a:spcPts val="0"/>
                        </a:spcAft>
                        <a:buNone/>
                      </a:pPr>
                      <a:r>
                        <a:rPr lang="en-US" sz="1800" u="none" cap="none" strike="noStrike"/>
                        <a:t>{</a:t>
                      </a:r>
                      <a:endParaRPr/>
                    </a:p>
                    <a:p>
                      <a:pPr indent="346075" lvl="0" marL="0" marR="0" rtl="0" algn="l">
                        <a:spcBef>
                          <a:spcPts val="0"/>
                        </a:spcBef>
                        <a:spcAft>
                          <a:spcPts val="0"/>
                        </a:spcAft>
                        <a:buNone/>
                      </a:pPr>
                      <a:r>
                        <a:rPr lang="en-US" sz="1800" u="none" cap="none" strike="noStrike"/>
                        <a:t>string public UserName;</a:t>
                      </a:r>
                      <a:endParaRPr/>
                    </a:p>
                    <a:p>
                      <a:pPr indent="346075" lvl="0" marL="0" marR="0" rtl="0" algn="l">
                        <a:spcBef>
                          <a:spcPts val="0"/>
                        </a:spcBef>
                        <a:spcAft>
                          <a:spcPts val="0"/>
                        </a:spcAft>
                        <a:buNone/>
                      </a:pPr>
                      <a:r>
                        <a:rPr lang="en-US" sz="1800" u="none" cap="none" strike="noStrike"/>
                        <a:t>function User(string _name){</a:t>
                      </a:r>
                      <a:endParaRPr/>
                    </a:p>
                    <a:p>
                      <a:pPr indent="346075" lvl="0" marL="0" marR="0" rtl="0" algn="l">
                        <a:spcBef>
                          <a:spcPts val="0"/>
                        </a:spcBef>
                        <a:spcAft>
                          <a:spcPts val="0"/>
                        </a:spcAft>
                        <a:buNone/>
                      </a:pPr>
                      <a:r>
                        <a:rPr lang="en-US" sz="1800" u="none" cap="none" strike="noStrike"/>
                        <a:t>UserName = _name;</a:t>
                      </a:r>
                      <a:endParaRPr/>
                    </a:p>
                    <a:p>
                      <a:pPr indent="346075" lvl="0" marL="0" marR="0" rtl="0" algn="l">
                        <a:spcBef>
                          <a:spcPts val="0"/>
                        </a:spcBef>
                        <a:spcAft>
                          <a:spcPts val="0"/>
                        </a:spcAft>
                        <a:buNone/>
                      </a:pPr>
                      <a:r>
                        <a:rPr lang="en-US" sz="1800" u="none" cap="none" strike="noStrike"/>
                        <a:t>}}</a:t>
                      </a:r>
                      <a:endParaRPr b="0" i="0" sz="1800" u="none" cap="none" strike="noStrike">
                        <a:latin typeface="Arial"/>
                        <a:ea typeface="Arial"/>
                        <a:cs typeface="Arial"/>
                        <a:sym typeface="Arial"/>
                      </a:endParaRPr>
                    </a:p>
                  </a:txBody>
                  <a:tcPr marT="0" marB="0" marR="0" marL="0" anchor="ctr"/>
                </a:tc>
              </a:tr>
            </a:tbl>
          </a:graphicData>
        </a:graphic>
      </p:graphicFrame>
      <p:sp>
        <p:nvSpPr>
          <p:cNvPr id="279" name="Google Shape;279;p32"/>
          <p:cNvSpPr/>
          <p:nvPr/>
        </p:nvSpPr>
        <p:spPr>
          <a:xfrm>
            <a:off x="457200" y="5105400"/>
            <a:ext cx="112776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1" lang="en-US" sz="1800">
                <a:solidFill>
                  <a:schemeClr val="dk1"/>
                </a:solidFill>
                <a:latin typeface="Century Schoolbook"/>
                <a:ea typeface="Century Schoolbook"/>
                <a:cs typeface="Century Schoolbook"/>
                <a:sym typeface="Century Schoolbook"/>
              </a:rPr>
              <a:t>Alright, I feel the above-discussed concepts are sufficient enough for you to kick-start with Solidity programming.  </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3"/>
          <p:cNvSpPr txBox="1"/>
          <p:nvPr/>
        </p:nvSpPr>
        <p:spPr>
          <a:xfrm>
            <a:off x="231600" y="886950"/>
            <a:ext cx="12338400" cy="554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t>Scope of local variables is limited to function in which they are defined but State variables can have three types of scopes.</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Public − Public state variables can be accessed internally as well as via messages. For a public state variable, an automatic getter function is generated.</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Internal − Internal state variables can be accessed only internally from the current contract or contract deriving from it without using this.</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Private − Private state variables can be accessed only internally from the current contract they are defined not in the derived contract from it.</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4"/>
          <p:cNvSpPr txBox="1"/>
          <p:nvPr/>
        </p:nvSpPr>
        <p:spPr>
          <a:xfrm>
            <a:off x="0" y="230850"/>
            <a:ext cx="5825400" cy="595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pragma solidity ^0.5.0;</a:t>
            </a:r>
            <a:endParaRPr sz="2200"/>
          </a:p>
          <a:p>
            <a:pPr indent="0" lvl="0" marL="0" rtl="0" algn="l">
              <a:spcBef>
                <a:spcPts val="0"/>
              </a:spcBef>
              <a:spcAft>
                <a:spcPts val="0"/>
              </a:spcAft>
              <a:buNone/>
            </a:pPr>
            <a:r>
              <a:rPr lang="en-US" sz="2200"/>
              <a:t>contract C {</a:t>
            </a:r>
            <a:endParaRPr sz="2200"/>
          </a:p>
          <a:p>
            <a:pPr indent="0" lvl="0" marL="0" rtl="0" algn="l">
              <a:spcBef>
                <a:spcPts val="0"/>
              </a:spcBef>
              <a:spcAft>
                <a:spcPts val="0"/>
              </a:spcAft>
              <a:buNone/>
            </a:pPr>
            <a:r>
              <a:rPr lang="en-US" sz="2200"/>
              <a:t>   uint public data = 30;</a:t>
            </a:r>
            <a:endParaRPr sz="2200"/>
          </a:p>
          <a:p>
            <a:pPr indent="0" lvl="0" marL="0" rtl="0" algn="l">
              <a:spcBef>
                <a:spcPts val="0"/>
              </a:spcBef>
              <a:spcAft>
                <a:spcPts val="0"/>
              </a:spcAft>
              <a:buNone/>
            </a:pPr>
            <a:r>
              <a:rPr lang="en-US" sz="2200"/>
              <a:t>   uint internal iData= 10;</a:t>
            </a:r>
            <a:endParaRPr sz="2200"/>
          </a:p>
          <a:p>
            <a:pPr indent="0" lvl="0" marL="0" rtl="0" algn="l">
              <a:spcBef>
                <a:spcPts val="0"/>
              </a:spcBef>
              <a:spcAft>
                <a:spcPts val="0"/>
              </a:spcAft>
              <a:buNone/>
            </a:pPr>
            <a:r>
              <a:rPr lang="en-US" sz="2200"/>
              <a:t>   uint s</a:t>
            </a:r>
            <a:r>
              <a:rPr lang="en-US" sz="2300">
                <a:solidFill>
                  <a:schemeClr val="dk1"/>
                </a:solidFill>
              </a:rPr>
              <a:t>toredData;</a:t>
            </a:r>
            <a:endParaRPr sz="2100"/>
          </a:p>
          <a:p>
            <a:pPr indent="0" lvl="0" marL="0" rtl="0" algn="l">
              <a:spcBef>
                <a:spcPts val="0"/>
              </a:spcBef>
              <a:spcAft>
                <a:spcPts val="0"/>
              </a:spcAft>
              <a:buNone/>
            </a:pPr>
            <a:r>
              <a:rPr lang="en-US" sz="2200"/>
              <a:t>   function x() public returns (uint) {</a:t>
            </a:r>
            <a:endParaRPr sz="2200"/>
          </a:p>
          <a:p>
            <a:pPr indent="0" lvl="0" marL="0" rtl="0" algn="l">
              <a:spcBef>
                <a:spcPts val="0"/>
              </a:spcBef>
              <a:spcAft>
                <a:spcPts val="0"/>
              </a:spcAft>
              <a:buNone/>
            </a:pPr>
            <a:r>
              <a:rPr lang="en-US" sz="2200"/>
              <a:t>      data = 3; // internal access</a:t>
            </a:r>
            <a:endParaRPr sz="2200"/>
          </a:p>
          <a:p>
            <a:pPr indent="0" lvl="0" marL="0" rtl="0" algn="l">
              <a:spcBef>
                <a:spcPts val="0"/>
              </a:spcBef>
              <a:spcAft>
                <a:spcPts val="0"/>
              </a:spcAft>
              <a:buNone/>
            </a:pPr>
            <a:r>
              <a:rPr lang="en-US" sz="2200"/>
              <a:t>      return data;</a:t>
            </a:r>
            <a:endParaRPr sz="22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rPr lang="en-US" sz="2200"/>
              <a:t>contract Caller {</a:t>
            </a:r>
            <a:endParaRPr sz="2200"/>
          </a:p>
          <a:p>
            <a:pPr indent="0" lvl="0" marL="0" rtl="0" algn="l">
              <a:spcBef>
                <a:spcPts val="0"/>
              </a:spcBef>
              <a:spcAft>
                <a:spcPts val="0"/>
              </a:spcAft>
              <a:buNone/>
            </a:pPr>
            <a:r>
              <a:rPr lang="en-US" sz="2200"/>
              <a:t>   C c = new C();</a:t>
            </a:r>
            <a:endParaRPr sz="2200"/>
          </a:p>
          <a:p>
            <a:pPr indent="0" lvl="0" marL="0" rtl="0" algn="l">
              <a:spcBef>
                <a:spcPts val="0"/>
              </a:spcBef>
              <a:spcAft>
                <a:spcPts val="0"/>
              </a:spcAft>
              <a:buNone/>
            </a:pPr>
            <a:r>
              <a:rPr lang="en-US" sz="2200"/>
              <a:t>   function f() public view returns (uint) {</a:t>
            </a:r>
            <a:endParaRPr sz="2200"/>
          </a:p>
          <a:p>
            <a:pPr indent="0" lvl="0" marL="0" rtl="0" algn="l">
              <a:spcBef>
                <a:spcPts val="0"/>
              </a:spcBef>
              <a:spcAft>
                <a:spcPts val="0"/>
              </a:spcAft>
              <a:buNone/>
            </a:pPr>
            <a:r>
              <a:rPr lang="en-US" sz="2200"/>
              <a:t>      return c.data(); //external access</a:t>
            </a:r>
            <a:endParaRPr sz="22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a:t>
            </a:r>
            <a:endParaRPr sz="2200"/>
          </a:p>
          <a:p>
            <a:pPr indent="0" lvl="0" marL="0" rtl="0" algn="l">
              <a:spcBef>
                <a:spcPts val="0"/>
              </a:spcBef>
              <a:spcAft>
                <a:spcPts val="0"/>
              </a:spcAft>
              <a:buNone/>
            </a:pPr>
            <a:r>
              <a:t/>
            </a:r>
            <a:endParaRPr sz="2200"/>
          </a:p>
        </p:txBody>
      </p:sp>
      <p:sp>
        <p:nvSpPr>
          <p:cNvPr id="290" name="Google Shape;290;p34"/>
          <p:cNvSpPr txBox="1"/>
          <p:nvPr/>
        </p:nvSpPr>
        <p:spPr>
          <a:xfrm>
            <a:off x="6321900" y="230850"/>
            <a:ext cx="5825400" cy="514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rPr>
              <a:t>contract D is C {</a:t>
            </a:r>
            <a:endParaRPr sz="2300">
              <a:solidFill>
                <a:schemeClr val="dk1"/>
              </a:solidFill>
            </a:endParaRPr>
          </a:p>
          <a:p>
            <a:pPr indent="0" lvl="0" marL="0" rtl="0" algn="l">
              <a:spcBef>
                <a:spcPts val="0"/>
              </a:spcBef>
              <a:spcAft>
                <a:spcPts val="0"/>
              </a:spcAft>
              <a:buNone/>
            </a:pPr>
            <a:r>
              <a:rPr lang="en-US" sz="2300">
                <a:solidFill>
                  <a:schemeClr val="dk1"/>
                </a:solidFill>
              </a:rPr>
              <a:t>   function y() public returns (uint) {</a:t>
            </a:r>
            <a:endParaRPr sz="2300">
              <a:solidFill>
                <a:schemeClr val="dk1"/>
              </a:solidFill>
            </a:endParaRPr>
          </a:p>
          <a:p>
            <a:pPr indent="0" lvl="0" marL="0" rtl="0" algn="l">
              <a:spcBef>
                <a:spcPts val="0"/>
              </a:spcBef>
              <a:spcAft>
                <a:spcPts val="0"/>
              </a:spcAft>
              <a:buNone/>
            </a:pPr>
            <a:r>
              <a:rPr lang="en-US" sz="2300">
                <a:solidFill>
                  <a:schemeClr val="dk1"/>
                </a:solidFill>
              </a:rPr>
              <a:t>      iData = 3; // internal access</a:t>
            </a:r>
            <a:endParaRPr sz="2300">
              <a:solidFill>
                <a:schemeClr val="dk1"/>
              </a:solidFill>
            </a:endParaRPr>
          </a:p>
          <a:p>
            <a:pPr indent="0" lvl="0" marL="0" rtl="0" algn="l">
              <a:spcBef>
                <a:spcPts val="0"/>
              </a:spcBef>
              <a:spcAft>
                <a:spcPts val="0"/>
              </a:spcAft>
              <a:buNone/>
            </a:pPr>
            <a:r>
              <a:rPr lang="en-US" sz="2300">
                <a:solidFill>
                  <a:schemeClr val="dk1"/>
                </a:solidFill>
              </a:rPr>
              <a:t>      return iData;</a:t>
            </a:r>
            <a:endParaRPr sz="2300">
              <a:solidFill>
                <a:schemeClr val="dk1"/>
              </a:solidFill>
            </a:endParaRPr>
          </a:p>
          <a:p>
            <a:pPr indent="0" lvl="0" marL="0" rtl="0" algn="l">
              <a:spcBef>
                <a:spcPts val="0"/>
              </a:spcBef>
              <a:spcAft>
                <a:spcPts val="0"/>
              </a:spcAft>
              <a:buNone/>
            </a:pPr>
            <a:r>
              <a:rPr lang="en-US" sz="2300">
                <a:solidFill>
                  <a:schemeClr val="dk1"/>
                </a:solidFill>
              </a:rPr>
              <a:t>   }</a:t>
            </a:r>
            <a:endParaRPr sz="2300">
              <a:solidFill>
                <a:schemeClr val="dk1"/>
              </a:solidFill>
            </a:endParaRPr>
          </a:p>
          <a:p>
            <a:pPr indent="0" lvl="0" marL="0" rtl="0" algn="l">
              <a:spcBef>
                <a:spcPts val="0"/>
              </a:spcBef>
              <a:spcAft>
                <a:spcPts val="0"/>
              </a:spcAft>
              <a:buNone/>
            </a:pPr>
            <a:r>
              <a:rPr lang="en-US" sz="2300">
                <a:solidFill>
                  <a:schemeClr val="dk1"/>
                </a:solidFill>
              </a:rPr>
              <a:t>   function getResult() public view returns(uint){</a:t>
            </a:r>
            <a:endParaRPr sz="2300">
              <a:solidFill>
                <a:schemeClr val="dk1"/>
              </a:solidFill>
            </a:endParaRPr>
          </a:p>
          <a:p>
            <a:pPr indent="0" lvl="0" marL="0" rtl="0" algn="l">
              <a:spcBef>
                <a:spcPts val="0"/>
              </a:spcBef>
              <a:spcAft>
                <a:spcPts val="0"/>
              </a:spcAft>
              <a:buNone/>
            </a:pPr>
            <a:r>
              <a:rPr lang="en-US" sz="2300">
                <a:solidFill>
                  <a:schemeClr val="dk1"/>
                </a:solidFill>
              </a:rPr>
              <a:t>      uint a = 1; // local variable</a:t>
            </a:r>
            <a:endParaRPr sz="2300">
              <a:solidFill>
                <a:schemeClr val="dk1"/>
              </a:solidFill>
            </a:endParaRPr>
          </a:p>
          <a:p>
            <a:pPr indent="0" lvl="0" marL="0" rtl="0" algn="l">
              <a:spcBef>
                <a:spcPts val="0"/>
              </a:spcBef>
              <a:spcAft>
                <a:spcPts val="0"/>
              </a:spcAft>
              <a:buNone/>
            </a:pPr>
            <a:r>
              <a:rPr lang="en-US" sz="2300">
                <a:solidFill>
                  <a:schemeClr val="dk1"/>
                </a:solidFill>
              </a:rPr>
              <a:t>      uint b = 2;</a:t>
            </a:r>
            <a:endParaRPr sz="2300">
              <a:solidFill>
                <a:schemeClr val="dk1"/>
              </a:solidFill>
            </a:endParaRPr>
          </a:p>
          <a:p>
            <a:pPr indent="0" lvl="0" marL="0" rtl="0" algn="l">
              <a:spcBef>
                <a:spcPts val="0"/>
              </a:spcBef>
              <a:spcAft>
                <a:spcPts val="0"/>
              </a:spcAft>
              <a:buNone/>
            </a:pPr>
            <a:r>
              <a:rPr lang="en-US" sz="2300">
                <a:solidFill>
                  <a:schemeClr val="dk1"/>
                </a:solidFill>
              </a:rPr>
              <a:t>      uint result = a + b;</a:t>
            </a:r>
            <a:endParaRPr sz="2300">
              <a:solidFill>
                <a:schemeClr val="dk1"/>
              </a:solidFill>
            </a:endParaRPr>
          </a:p>
          <a:p>
            <a:pPr indent="0" lvl="0" marL="0" rtl="0" algn="l">
              <a:spcBef>
                <a:spcPts val="0"/>
              </a:spcBef>
              <a:spcAft>
                <a:spcPts val="0"/>
              </a:spcAft>
              <a:buNone/>
            </a:pPr>
            <a:r>
              <a:rPr lang="en-US" sz="2300">
                <a:solidFill>
                  <a:schemeClr val="dk1"/>
                </a:solidFill>
              </a:rPr>
              <a:t>      return storedData; //access the state variable</a:t>
            </a:r>
            <a:endParaRPr sz="2300">
              <a:solidFill>
                <a:schemeClr val="dk1"/>
              </a:solidFill>
            </a:endParaRPr>
          </a:p>
          <a:p>
            <a:pPr indent="0" lvl="0" marL="0" rtl="0" algn="l">
              <a:spcBef>
                <a:spcPts val="0"/>
              </a:spcBef>
              <a:spcAft>
                <a:spcPts val="0"/>
              </a:spcAft>
              <a:buNone/>
            </a:pPr>
            <a:r>
              <a:rPr lang="en-US" sz="2300">
                <a:solidFill>
                  <a:schemeClr val="dk1"/>
                </a:solidFill>
              </a:rPr>
              <a:t>   }</a:t>
            </a:r>
            <a:endParaRPr sz="2300">
              <a:solidFill>
                <a:schemeClr val="dk1"/>
              </a:solidFill>
            </a:endParaRPr>
          </a:p>
          <a:p>
            <a:pPr indent="0" lvl="0" marL="0" rtl="0" algn="l">
              <a:spcBef>
                <a:spcPts val="0"/>
              </a:spcBef>
              <a:spcAft>
                <a:spcPts val="0"/>
              </a:spcAft>
              <a:buNone/>
            </a:pPr>
            <a:r>
              <a:rPr lang="en-US" sz="2300">
                <a:solidFill>
                  <a:schemeClr val="dk1"/>
                </a:solidFill>
              </a:rPr>
              <a:t>}</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nvSpPr>
        <p:spPr>
          <a:xfrm>
            <a:off x="183900" y="1826500"/>
            <a:ext cx="124338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700"/>
              <a:t>What is an Operator?</a:t>
            </a:r>
            <a:endParaRPr sz="2700"/>
          </a:p>
          <a:p>
            <a:pPr indent="0" lvl="0" marL="0" rtl="0" algn="l">
              <a:spcBef>
                <a:spcPts val="0"/>
              </a:spcBef>
              <a:spcAft>
                <a:spcPts val="0"/>
              </a:spcAft>
              <a:buNone/>
            </a:pPr>
            <a:r>
              <a:rPr lang="en-US" sz="2700"/>
              <a:t>Let us take a simple expression 4 + 5 is equal to 9. Here 4 and 5 are called operands and '+' is called the operator. Solidity supports the following types of operators.</a:t>
            </a:r>
            <a:endParaRPr sz="2700"/>
          </a:p>
          <a:p>
            <a:pPr indent="0" lvl="0" marL="0" rtl="0" algn="l">
              <a:spcBef>
                <a:spcPts val="0"/>
              </a:spcBef>
              <a:spcAft>
                <a:spcPts val="0"/>
              </a:spcAft>
              <a:buNone/>
            </a:pPr>
            <a:r>
              <a:t/>
            </a:r>
            <a:endParaRPr sz="2700"/>
          </a:p>
          <a:p>
            <a:pPr indent="-400050" lvl="0" marL="457200" rtl="0" algn="l">
              <a:spcBef>
                <a:spcPts val="0"/>
              </a:spcBef>
              <a:spcAft>
                <a:spcPts val="0"/>
              </a:spcAft>
              <a:buSzPts val="2700"/>
              <a:buAutoNum type="arabicPeriod"/>
            </a:pPr>
            <a:r>
              <a:rPr lang="en-US" sz="2700"/>
              <a:t>Arithmetic Operators</a:t>
            </a:r>
            <a:endParaRPr sz="2700"/>
          </a:p>
          <a:p>
            <a:pPr indent="-400050" lvl="0" marL="457200" rtl="0" algn="l">
              <a:spcBef>
                <a:spcPts val="0"/>
              </a:spcBef>
              <a:spcAft>
                <a:spcPts val="0"/>
              </a:spcAft>
              <a:buSzPts val="2700"/>
              <a:buAutoNum type="arabicPeriod"/>
            </a:pPr>
            <a:r>
              <a:rPr lang="en-US" sz="2700"/>
              <a:t>Comparison Operators</a:t>
            </a:r>
            <a:endParaRPr sz="2700"/>
          </a:p>
          <a:p>
            <a:pPr indent="-400050" lvl="0" marL="457200" rtl="0" algn="l">
              <a:spcBef>
                <a:spcPts val="0"/>
              </a:spcBef>
              <a:spcAft>
                <a:spcPts val="0"/>
              </a:spcAft>
              <a:buSzPts val="2700"/>
              <a:buAutoNum type="arabicPeriod"/>
            </a:pPr>
            <a:r>
              <a:rPr lang="en-US" sz="2700"/>
              <a:t>Logical (or Relational) Operators</a:t>
            </a:r>
            <a:endParaRPr sz="2700"/>
          </a:p>
          <a:p>
            <a:pPr indent="-400050" lvl="0" marL="457200" rtl="0" algn="l">
              <a:spcBef>
                <a:spcPts val="0"/>
              </a:spcBef>
              <a:spcAft>
                <a:spcPts val="0"/>
              </a:spcAft>
              <a:buSzPts val="2700"/>
              <a:buAutoNum type="arabicPeriod"/>
            </a:pPr>
            <a:r>
              <a:rPr lang="en-US" sz="2700"/>
              <a:t>Assignment Operators</a:t>
            </a:r>
            <a:endParaRPr sz="2700"/>
          </a:p>
          <a:p>
            <a:pPr indent="-400050" lvl="0" marL="457200" rtl="0" algn="l">
              <a:spcBef>
                <a:spcPts val="0"/>
              </a:spcBef>
              <a:spcAft>
                <a:spcPts val="0"/>
              </a:spcAft>
              <a:buSzPts val="2700"/>
              <a:buAutoNum type="arabicPeriod"/>
            </a:pPr>
            <a:r>
              <a:rPr lang="en-US" sz="2700"/>
              <a:t>Conditional (or ternary) Operators</a:t>
            </a:r>
            <a:endParaRPr sz="2700"/>
          </a:p>
        </p:txBody>
      </p:sp>
      <p:sp>
        <p:nvSpPr>
          <p:cNvPr id="296" name="Google Shape;296;p35"/>
          <p:cNvSpPr txBox="1"/>
          <p:nvPr/>
        </p:nvSpPr>
        <p:spPr>
          <a:xfrm>
            <a:off x="3762650" y="420175"/>
            <a:ext cx="3896400" cy="908100"/>
          </a:xfrm>
          <a:prstGeom prst="rect">
            <a:avLst/>
          </a:prstGeom>
          <a:noFill/>
          <a:ln>
            <a:noFill/>
          </a:ln>
        </p:spPr>
        <p:txBody>
          <a:bodyPr anchorCtr="0" anchor="t" bIns="91425" lIns="91425" spcFirstLastPara="1" rIns="91425" wrap="square" tIns="91425">
            <a:spAutoFit/>
          </a:bodyPr>
          <a:lstStyle/>
          <a:p>
            <a:pPr indent="0" lvl="0" marL="0" rtl="0" algn="ctr">
              <a:lnSpc>
                <a:spcPct val="125000"/>
              </a:lnSpc>
              <a:spcBef>
                <a:spcPts val="0"/>
              </a:spcBef>
              <a:spcAft>
                <a:spcPts val="0"/>
              </a:spcAft>
              <a:buNone/>
            </a:pPr>
            <a:r>
              <a:rPr b="1" lang="en-US" sz="4700">
                <a:solidFill>
                  <a:srgbClr val="303030"/>
                </a:solidFill>
              </a:rPr>
              <a:t>Operators</a:t>
            </a:r>
            <a:endParaRPr b="1" sz="4700">
              <a:solidFill>
                <a:srgbClr val="30303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nvSpPr>
        <p:spPr>
          <a:xfrm>
            <a:off x="193350" y="0"/>
            <a:ext cx="124149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t>Arithmetic Operators</a:t>
            </a:r>
            <a:endParaRPr b="1" sz="3000"/>
          </a:p>
          <a:p>
            <a:pPr indent="0" lvl="0" marL="0" rtl="0" algn="l">
              <a:spcBef>
                <a:spcPts val="0"/>
              </a:spcBef>
              <a:spcAft>
                <a:spcPts val="0"/>
              </a:spcAft>
              <a:buNone/>
            </a:pPr>
            <a:r>
              <a:rPr lang="en-US" sz="3000"/>
              <a:t>Solidity supports the following arithmetic operators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Assume variable A holds 10 and variable B holds 20, then −</a:t>
            </a:r>
            <a:endParaRPr sz="3000"/>
          </a:p>
        </p:txBody>
      </p:sp>
      <p:sp>
        <p:nvSpPr>
          <p:cNvPr id="302" name="Google Shape;302;p36"/>
          <p:cNvSpPr txBox="1"/>
          <p:nvPr/>
        </p:nvSpPr>
        <p:spPr>
          <a:xfrm>
            <a:off x="193350" y="2807675"/>
            <a:ext cx="37794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1	</a:t>
            </a:r>
            <a:endParaRPr b="1" sz="2600"/>
          </a:p>
          <a:p>
            <a:pPr indent="0" lvl="0" marL="0" rtl="0" algn="l">
              <a:spcBef>
                <a:spcPts val="0"/>
              </a:spcBef>
              <a:spcAft>
                <a:spcPts val="0"/>
              </a:spcAft>
              <a:buNone/>
            </a:pPr>
            <a:r>
              <a:rPr b="1" lang="en-US" sz="2600"/>
              <a:t>+ (Addition)</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Adds two operands</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Ex: A + B will give 30</a:t>
            </a:r>
            <a:endParaRPr b="1" sz="2600"/>
          </a:p>
        </p:txBody>
      </p:sp>
      <p:sp>
        <p:nvSpPr>
          <p:cNvPr id="303" name="Google Shape;303;p36"/>
          <p:cNvSpPr txBox="1"/>
          <p:nvPr/>
        </p:nvSpPr>
        <p:spPr>
          <a:xfrm>
            <a:off x="3972750" y="2693075"/>
            <a:ext cx="37794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2	</a:t>
            </a:r>
            <a:endParaRPr b="1" sz="2600"/>
          </a:p>
          <a:p>
            <a:pPr indent="0" lvl="0" marL="0" rtl="0" algn="l">
              <a:spcBef>
                <a:spcPts val="0"/>
              </a:spcBef>
              <a:spcAft>
                <a:spcPts val="0"/>
              </a:spcAft>
              <a:buNone/>
            </a:pPr>
            <a:r>
              <a:rPr b="1" lang="en-US" sz="2600"/>
              <a:t>- (Subtraction)</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Subtracts the second operand from the first</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Ex: A - B will give -10</a:t>
            </a:r>
            <a:endParaRPr b="1" sz="2600"/>
          </a:p>
        </p:txBody>
      </p:sp>
      <p:sp>
        <p:nvSpPr>
          <p:cNvPr id="304" name="Google Shape;304;p36"/>
          <p:cNvSpPr txBox="1"/>
          <p:nvPr/>
        </p:nvSpPr>
        <p:spPr>
          <a:xfrm>
            <a:off x="7752150" y="2693075"/>
            <a:ext cx="43572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3	</a:t>
            </a:r>
            <a:endParaRPr b="1" sz="2600"/>
          </a:p>
          <a:p>
            <a:pPr indent="0" lvl="0" marL="0" rtl="0" algn="l">
              <a:spcBef>
                <a:spcPts val="0"/>
              </a:spcBef>
              <a:spcAft>
                <a:spcPts val="0"/>
              </a:spcAft>
              <a:buNone/>
            </a:pPr>
            <a:r>
              <a:rPr b="1" lang="en-US" sz="2600"/>
              <a:t>* (Multiplication)</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Multiply both operands</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Ex: A * B will give 200</a:t>
            </a:r>
            <a:endParaRPr b="1" sz="2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nvSpPr>
        <p:spPr>
          <a:xfrm>
            <a:off x="362900" y="267400"/>
            <a:ext cx="3520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4	</a:t>
            </a:r>
            <a:endParaRPr b="1" sz="2600"/>
          </a:p>
          <a:p>
            <a:pPr indent="0" lvl="0" marL="0" rtl="0" algn="l">
              <a:spcBef>
                <a:spcPts val="0"/>
              </a:spcBef>
              <a:spcAft>
                <a:spcPts val="0"/>
              </a:spcAft>
              <a:buNone/>
            </a:pPr>
            <a:r>
              <a:rPr b="1" lang="en-US" sz="2600"/>
              <a:t>/ (Division)</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Divide the numerator by the denominator</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Ex: B / A will give 2</a:t>
            </a:r>
            <a:endParaRPr b="1" sz="2600"/>
          </a:p>
        </p:txBody>
      </p:sp>
      <p:sp>
        <p:nvSpPr>
          <p:cNvPr id="310" name="Google Shape;310;p37"/>
          <p:cNvSpPr txBox="1"/>
          <p:nvPr/>
        </p:nvSpPr>
        <p:spPr>
          <a:xfrm>
            <a:off x="7385496" y="267400"/>
            <a:ext cx="4570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5	</a:t>
            </a:r>
            <a:endParaRPr b="1" sz="2600"/>
          </a:p>
          <a:p>
            <a:pPr indent="0" lvl="0" marL="0" rtl="0" algn="l">
              <a:spcBef>
                <a:spcPts val="0"/>
              </a:spcBef>
              <a:spcAft>
                <a:spcPts val="0"/>
              </a:spcAft>
              <a:buNone/>
            </a:pPr>
            <a:r>
              <a:rPr b="1" lang="en-US" sz="2600"/>
              <a:t>% (Modulus)</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Outputs the remainder of an integer division</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Ex: B % A will give 0</a:t>
            </a:r>
            <a:endParaRPr b="1" sz="2600"/>
          </a:p>
        </p:txBody>
      </p:sp>
      <p:sp>
        <p:nvSpPr>
          <p:cNvPr id="311" name="Google Shape;311;p37"/>
          <p:cNvSpPr txBox="1"/>
          <p:nvPr/>
        </p:nvSpPr>
        <p:spPr>
          <a:xfrm>
            <a:off x="519795" y="4010950"/>
            <a:ext cx="3520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6	</a:t>
            </a:r>
            <a:endParaRPr b="1" sz="2600"/>
          </a:p>
          <a:p>
            <a:pPr indent="0" lvl="0" marL="0" rtl="0" algn="l">
              <a:spcBef>
                <a:spcPts val="0"/>
              </a:spcBef>
              <a:spcAft>
                <a:spcPts val="0"/>
              </a:spcAft>
              <a:buNone/>
            </a:pPr>
            <a:r>
              <a:rPr b="1" lang="en-US" sz="2600"/>
              <a:t>++ (Increment)</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Increases an integer value by one</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Ex: A++ will give 11</a:t>
            </a:r>
            <a:endParaRPr b="1" sz="2600"/>
          </a:p>
        </p:txBody>
      </p:sp>
      <p:sp>
        <p:nvSpPr>
          <p:cNvPr id="312" name="Google Shape;312;p37"/>
          <p:cNvSpPr txBox="1"/>
          <p:nvPr/>
        </p:nvSpPr>
        <p:spPr>
          <a:xfrm>
            <a:off x="7614687" y="4135100"/>
            <a:ext cx="35205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t>7	</a:t>
            </a:r>
            <a:endParaRPr b="1" sz="2600"/>
          </a:p>
          <a:p>
            <a:pPr indent="0" lvl="0" marL="0" rtl="0" algn="l">
              <a:spcBef>
                <a:spcPts val="0"/>
              </a:spcBef>
              <a:spcAft>
                <a:spcPts val="0"/>
              </a:spcAft>
              <a:buNone/>
            </a:pPr>
            <a:r>
              <a:rPr b="1" lang="en-US" sz="2600"/>
              <a:t>-- (Decrement)</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Decreases an integer value by one</a:t>
            </a:r>
            <a:endParaRPr b="1" sz="2600"/>
          </a:p>
          <a:p>
            <a:pPr indent="0" lvl="0" marL="0" rtl="0" algn="l">
              <a:spcBef>
                <a:spcPts val="0"/>
              </a:spcBef>
              <a:spcAft>
                <a:spcPts val="0"/>
              </a:spcAft>
              <a:buNone/>
            </a:pPr>
            <a:r>
              <a:t/>
            </a:r>
            <a:endParaRPr b="1" sz="2600"/>
          </a:p>
          <a:p>
            <a:pPr indent="0" lvl="0" marL="0" rtl="0" algn="l">
              <a:spcBef>
                <a:spcPts val="0"/>
              </a:spcBef>
              <a:spcAft>
                <a:spcPts val="0"/>
              </a:spcAft>
              <a:buNone/>
            </a:pPr>
            <a:r>
              <a:rPr b="1" lang="en-US" sz="2600"/>
              <a:t>Ex: A-- will give 9</a:t>
            </a:r>
            <a:endParaRPr b="1" sz="26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nvSpPr>
        <p:spPr>
          <a:xfrm>
            <a:off x="350800" y="272825"/>
            <a:ext cx="11689200" cy="628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t>pragma solidity ^0.5.0;</a:t>
            </a:r>
            <a:endParaRPr b="1" sz="3300"/>
          </a:p>
          <a:p>
            <a:pPr indent="0" lvl="0" marL="0" rtl="0" algn="l">
              <a:spcBef>
                <a:spcPts val="0"/>
              </a:spcBef>
              <a:spcAft>
                <a:spcPts val="0"/>
              </a:spcAft>
              <a:buNone/>
            </a:pPr>
            <a:r>
              <a:t/>
            </a:r>
            <a:endParaRPr b="1" sz="3300"/>
          </a:p>
          <a:p>
            <a:pPr indent="0" lvl="0" marL="0" rtl="0" algn="l">
              <a:spcBef>
                <a:spcPts val="0"/>
              </a:spcBef>
              <a:spcAft>
                <a:spcPts val="0"/>
              </a:spcAft>
              <a:buNone/>
            </a:pPr>
            <a:r>
              <a:rPr b="1" lang="en-US" sz="3300"/>
              <a:t>contract SolidityTest {</a:t>
            </a:r>
            <a:endParaRPr b="1" sz="3300"/>
          </a:p>
          <a:p>
            <a:pPr indent="0" lvl="0" marL="0" rtl="0" algn="l">
              <a:spcBef>
                <a:spcPts val="0"/>
              </a:spcBef>
              <a:spcAft>
                <a:spcPts val="0"/>
              </a:spcAft>
              <a:buNone/>
            </a:pPr>
            <a:r>
              <a:rPr b="1" lang="en-US" sz="3300"/>
              <a:t>   constructor() public{</a:t>
            </a:r>
            <a:endParaRPr b="1" sz="3300"/>
          </a:p>
          <a:p>
            <a:pPr indent="0" lvl="0" marL="0" rtl="0" algn="l">
              <a:spcBef>
                <a:spcPts val="0"/>
              </a:spcBef>
              <a:spcAft>
                <a:spcPts val="0"/>
              </a:spcAft>
              <a:buNone/>
            </a:pPr>
            <a:r>
              <a:rPr b="1" lang="en-US" sz="3300"/>
              <a:t>   }</a:t>
            </a:r>
            <a:endParaRPr b="1" sz="3300"/>
          </a:p>
          <a:p>
            <a:pPr indent="0" lvl="0" marL="0" rtl="0" algn="l">
              <a:spcBef>
                <a:spcPts val="0"/>
              </a:spcBef>
              <a:spcAft>
                <a:spcPts val="0"/>
              </a:spcAft>
              <a:buNone/>
            </a:pPr>
            <a:r>
              <a:rPr b="1" lang="en-US" sz="3300"/>
              <a:t>   function getResult() public view returns(uint){</a:t>
            </a:r>
            <a:endParaRPr b="1" sz="3300"/>
          </a:p>
          <a:p>
            <a:pPr indent="0" lvl="0" marL="0" rtl="0" algn="l">
              <a:spcBef>
                <a:spcPts val="0"/>
              </a:spcBef>
              <a:spcAft>
                <a:spcPts val="0"/>
              </a:spcAft>
              <a:buNone/>
            </a:pPr>
            <a:r>
              <a:rPr b="1" lang="en-US" sz="3300"/>
              <a:t>      uint a = 1; </a:t>
            </a:r>
            <a:endParaRPr b="1" sz="3300"/>
          </a:p>
          <a:p>
            <a:pPr indent="0" lvl="0" marL="0" rtl="0" algn="l">
              <a:spcBef>
                <a:spcPts val="0"/>
              </a:spcBef>
              <a:spcAft>
                <a:spcPts val="0"/>
              </a:spcAft>
              <a:buNone/>
            </a:pPr>
            <a:r>
              <a:rPr b="1" lang="en-US" sz="3300"/>
              <a:t>      uint b = 2;</a:t>
            </a:r>
            <a:endParaRPr b="1" sz="3300"/>
          </a:p>
          <a:p>
            <a:pPr indent="0" lvl="0" marL="0" rtl="0" algn="l">
              <a:spcBef>
                <a:spcPts val="0"/>
              </a:spcBef>
              <a:spcAft>
                <a:spcPts val="0"/>
              </a:spcAft>
              <a:buNone/>
            </a:pPr>
            <a:r>
              <a:rPr b="1" lang="en-US" sz="3300"/>
              <a:t>      uint result = a + b; //arithmetic operation</a:t>
            </a:r>
            <a:endParaRPr b="1" sz="3300"/>
          </a:p>
          <a:p>
            <a:pPr indent="0" lvl="0" marL="0" rtl="0" algn="l">
              <a:spcBef>
                <a:spcPts val="0"/>
              </a:spcBef>
              <a:spcAft>
                <a:spcPts val="0"/>
              </a:spcAft>
              <a:buNone/>
            </a:pPr>
            <a:r>
              <a:rPr b="1" lang="en-US" sz="3300"/>
              <a:t>      return result; </a:t>
            </a:r>
            <a:endParaRPr b="1" sz="3300"/>
          </a:p>
          <a:p>
            <a:pPr indent="0" lvl="0" marL="0" rtl="0" algn="l">
              <a:spcBef>
                <a:spcPts val="0"/>
              </a:spcBef>
              <a:spcAft>
                <a:spcPts val="0"/>
              </a:spcAft>
              <a:buNone/>
            </a:pPr>
            <a:r>
              <a:rPr b="1" lang="en-US" sz="3300"/>
              <a:t>   }</a:t>
            </a:r>
            <a:endParaRPr b="1" sz="3300"/>
          </a:p>
          <a:p>
            <a:pPr indent="0" lvl="0" marL="0" rtl="0" algn="l">
              <a:spcBef>
                <a:spcPts val="0"/>
              </a:spcBef>
              <a:spcAft>
                <a:spcPts val="0"/>
              </a:spcAft>
              <a:buNone/>
            </a:pPr>
            <a:r>
              <a:rPr b="1" lang="en-US" sz="3300"/>
              <a:t>}</a:t>
            </a:r>
            <a:endParaRPr b="1" sz="3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9"/>
          <p:cNvSpPr txBox="1"/>
          <p:nvPr/>
        </p:nvSpPr>
        <p:spPr>
          <a:xfrm>
            <a:off x="0" y="0"/>
            <a:ext cx="12319200" cy="1708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700"/>
              <a:t>Comparison Operators</a:t>
            </a:r>
            <a:endParaRPr b="1" sz="2700"/>
          </a:p>
          <a:p>
            <a:pPr indent="0" lvl="0" marL="0" rtl="0" algn="l">
              <a:spcBef>
                <a:spcPts val="0"/>
              </a:spcBef>
              <a:spcAft>
                <a:spcPts val="0"/>
              </a:spcAft>
              <a:buNone/>
            </a:pPr>
            <a:r>
              <a:rPr lang="en-US" sz="2400"/>
              <a:t>Solidity supports the following comparison operators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Assume variable A holds 10 and variable B holds 20, then −</a:t>
            </a:r>
            <a:endParaRPr sz="2400"/>
          </a:p>
        </p:txBody>
      </p:sp>
      <p:sp>
        <p:nvSpPr>
          <p:cNvPr id="323" name="Google Shape;323;p39"/>
          <p:cNvSpPr txBox="1"/>
          <p:nvPr/>
        </p:nvSpPr>
        <p:spPr>
          <a:xfrm>
            <a:off x="133700" y="2177375"/>
            <a:ext cx="5290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1	</a:t>
            </a:r>
            <a:endParaRPr b="1" sz="2400"/>
          </a:p>
          <a:p>
            <a:pPr indent="0" lvl="0" marL="0" rtl="0" algn="l">
              <a:spcBef>
                <a:spcPts val="0"/>
              </a:spcBef>
              <a:spcAft>
                <a:spcPts val="0"/>
              </a:spcAft>
              <a:buNone/>
            </a:pPr>
            <a:r>
              <a:rPr b="1" lang="en-US" sz="2400"/>
              <a:t>= = (Equal)</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Checks if the value of two operands are equal or not, if yes, then the condition becomes true.</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Ex: (A == B) is not true.</a:t>
            </a:r>
            <a:endParaRPr b="1" sz="2400"/>
          </a:p>
        </p:txBody>
      </p:sp>
      <p:sp>
        <p:nvSpPr>
          <p:cNvPr id="324" name="Google Shape;324;p39"/>
          <p:cNvSpPr txBox="1"/>
          <p:nvPr/>
        </p:nvSpPr>
        <p:spPr>
          <a:xfrm>
            <a:off x="6493925" y="2087550"/>
            <a:ext cx="55770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2	</a:t>
            </a:r>
            <a:endParaRPr b="1" sz="2400"/>
          </a:p>
          <a:p>
            <a:pPr indent="0" lvl="0" marL="0" rtl="0" algn="l">
              <a:spcBef>
                <a:spcPts val="0"/>
              </a:spcBef>
              <a:spcAft>
                <a:spcPts val="0"/>
              </a:spcAft>
              <a:buNone/>
            </a:pPr>
            <a:r>
              <a:rPr b="1" lang="en-US" sz="2400"/>
              <a:t>!= (Not Equal)</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Checks if the value of two operands are equal or not, if the values are not equal, then the condition becomes true.</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Ex: (A != B) is true.</a:t>
            </a:r>
            <a:endParaRPr b="1"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nvSpPr>
        <p:spPr>
          <a:xfrm>
            <a:off x="267400" y="152800"/>
            <a:ext cx="4908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3	</a:t>
            </a:r>
            <a:endParaRPr b="1" sz="1800"/>
          </a:p>
          <a:p>
            <a:pPr indent="0" lvl="0" marL="0" rtl="0" algn="l">
              <a:spcBef>
                <a:spcPts val="0"/>
              </a:spcBef>
              <a:spcAft>
                <a:spcPts val="0"/>
              </a:spcAft>
              <a:buNone/>
            </a:pPr>
            <a:r>
              <a:rPr b="1" lang="en-US" sz="1800"/>
              <a:t>&gt; (Greater than)</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Checks if the value of the left operand is greater than the value of the right operand, if yes, then the condition becomes true.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Ex: (A &gt; B) is not true.</a:t>
            </a:r>
            <a:endParaRPr b="1" sz="1800"/>
          </a:p>
        </p:txBody>
      </p:sp>
      <p:sp>
        <p:nvSpPr>
          <p:cNvPr id="330" name="Google Shape;330;p40"/>
          <p:cNvSpPr txBox="1"/>
          <p:nvPr/>
        </p:nvSpPr>
        <p:spPr>
          <a:xfrm>
            <a:off x="267400" y="3896325"/>
            <a:ext cx="4908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5	</a:t>
            </a:r>
            <a:endParaRPr b="1" sz="1800"/>
          </a:p>
          <a:p>
            <a:pPr indent="0" lvl="0" marL="0" rtl="0" algn="l">
              <a:spcBef>
                <a:spcPts val="0"/>
              </a:spcBef>
              <a:spcAft>
                <a:spcPts val="0"/>
              </a:spcAft>
              <a:buNone/>
            </a:pPr>
            <a:r>
              <a:rPr b="1" lang="en-US" sz="1800"/>
              <a:t>&gt;= (Greater than or Equal to)</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Checks if the value of the left operand is greater than or equal to the value of the right operand, if yes, then the condition becomes true.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Ex: (A &gt;= B) is not true</a:t>
            </a:r>
            <a:endParaRPr b="1" sz="1800"/>
          </a:p>
        </p:txBody>
      </p:sp>
      <p:sp>
        <p:nvSpPr>
          <p:cNvPr id="331" name="Google Shape;331;p40"/>
          <p:cNvSpPr txBox="1"/>
          <p:nvPr/>
        </p:nvSpPr>
        <p:spPr>
          <a:xfrm>
            <a:off x="6837700" y="3657600"/>
            <a:ext cx="4488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t>6	</a:t>
            </a:r>
            <a:endParaRPr b="1" sz="1800"/>
          </a:p>
          <a:p>
            <a:pPr indent="0" lvl="0" marL="0" rtl="0" algn="l">
              <a:spcBef>
                <a:spcPts val="0"/>
              </a:spcBef>
              <a:spcAft>
                <a:spcPts val="0"/>
              </a:spcAft>
              <a:buNone/>
            </a:pPr>
            <a:r>
              <a:rPr b="1" lang="en-US" sz="1800"/>
              <a:t>&lt;= (Less than or Equal to)</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Checks if the value of the left operand is less than or equal to the value of the right operand, if yes, then the condition becomes true.</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en-US" sz="1800"/>
              <a:t>Ex: (A &lt;= B) is true</a:t>
            </a:r>
            <a:endParaRPr b="1" sz="1800"/>
          </a:p>
        </p:txBody>
      </p:sp>
      <p:sp>
        <p:nvSpPr>
          <p:cNvPr id="332" name="Google Shape;332;p40"/>
          <p:cNvSpPr txBox="1"/>
          <p:nvPr/>
        </p:nvSpPr>
        <p:spPr>
          <a:xfrm>
            <a:off x="6742200" y="152800"/>
            <a:ext cx="45840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chemeClr val="dk1"/>
                </a:solidFill>
              </a:rPr>
              <a:t>4	</a:t>
            </a:r>
            <a:endParaRPr b="1" sz="1800">
              <a:solidFill>
                <a:schemeClr val="dk1"/>
              </a:solidFill>
            </a:endParaRPr>
          </a:p>
          <a:p>
            <a:pPr indent="0" lvl="0" marL="0" rtl="0" algn="l">
              <a:spcBef>
                <a:spcPts val="0"/>
              </a:spcBef>
              <a:spcAft>
                <a:spcPts val="0"/>
              </a:spcAft>
              <a:buNone/>
            </a:pPr>
            <a:r>
              <a:rPr b="1" lang="en-US" sz="1800">
                <a:solidFill>
                  <a:schemeClr val="dk1"/>
                </a:solidFill>
              </a:rPr>
              <a:t>&lt; (Less than)</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en-US" sz="1800">
                <a:solidFill>
                  <a:schemeClr val="dk1"/>
                </a:solidFill>
              </a:rPr>
              <a:t>Checks if the value of the left operand is less than the value of the right operand, if yes, then the condition becomes true.</a:t>
            </a:r>
            <a:endParaRPr b="1"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en-US" sz="1800">
                <a:solidFill>
                  <a:schemeClr val="dk1"/>
                </a:solidFill>
              </a:rPr>
              <a:t>Ex: (A &lt; B) is true.</a:t>
            </a:r>
            <a:endParaRPr b="1" sz="18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1"/>
          <p:cNvSpPr txBox="1"/>
          <p:nvPr/>
        </p:nvSpPr>
        <p:spPr>
          <a:xfrm>
            <a:off x="0" y="0"/>
            <a:ext cx="10982400" cy="609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pragma solidity ^0.5.0;</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contract SolidityTest {</a:t>
            </a:r>
            <a:endParaRPr sz="2400"/>
          </a:p>
          <a:p>
            <a:pPr indent="0" lvl="0" marL="0" rtl="0" algn="l">
              <a:spcBef>
                <a:spcPts val="0"/>
              </a:spcBef>
              <a:spcAft>
                <a:spcPts val="0"/>
              </a:spcAft>
              <a:buNone/>
            </a:pPr>
            <a:r>
              <a:rPr lang="en-US" sz="2400"/>
              <a:t>   uint storedData; </a:t>
            </a:r>
            <a:endParaRPr sz="2400"/>
          </a:p>
          <a:p>
            <a:pPr indent="0" lvl="0" marL="0" rtl="0" algn="l">
              <a:spcBef>
                <a:spcPts val="0"/>
              </a:spcBef>
              <a:spcAft>
                <a:spcPts val="0"/>
              </a:spcAft>
              <a:buNone/>
            </a:pPr>
            <a:r>
              <a:rPr lang="en-US" sz="2400"/>
              <a:t>   constructor() public{</a:t>
            </a:r>
            <a:endParaRPr sz="2400"/>
          </a:p>
          <a:p>
            <a:pPr indent="0" lvl="0" marL="0" rtl="0" algn="l">
              <a:spcBef>
                <a:spcPts val="0"/>
              </a:spcBef>
              <a:spcAft>
                <a:spcPts val="0"/>
              </a:spcAft>
              <a:buNone/>
            </a:pPr>
            <a:r>
              <a:rPr lang="en-US" sz="2400"/>
              <a:t>      storedData = 10;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function getResult() public view returns(string memory){</a:t>
            </a:r>
            <a:endParaRPr sz="2400"/>
          </a:p>
          <a:p>
            <a:pPr indent="0" lvl="0" marL="0" rtl="0" algn="l">
              <a:spcBef>
                <a:spcPts val="0"/>
              </a:spcBef>
              <a:spcAft>
                <a:spcPts val="0"/>
              </a:spcAft>
              <a:buNone/>
            </a:pPr>
            <a:r>
              <a:rPr lang="en-US" sz="2400"/>
              <a:t>      uint a = 1; // local variable</a:t>
            </a:r>
            <a:endParaRPr sz="2400"/>
          </a:p>
          <a:p>
            <a:pPr indent="0" lvl="0" marL="0" rtl="0" algn="l">
              <a:spcBef>
                <a:spcPts val="0"/>
              </a:spcBef>
              <a:spcAft>
                <a:spcPts val="0"/>
              </a:spcAft>
              <a:buNone/>
            </a:pPr>
            <a:r>
              <a:rPr lang="en-US" sz="2400"/>
              <a:t>      uint b = 2;</a:t>
            </a:r>
            <a:endParaRPr sz="2400"/>
          </a:p>
          <a:p>
            <a:pPr indent="0" lvl="0" marL="0" rtl="0" algn="l">
              <a:spcBef>
                <a:spcPts val="0"/>
              </a:spcBef>
              <a:spcAft>
                <a:spcPts val="0"/>
              </a:spcAft>
              <a:buNone/>
            </a:pPr>
            <a:r>
              <a:rPr lang="en-US" sz="2400"/>
              <a:t>      uint result = a + b;</a:t>
            </a:r>
            <a:endParaRPr sz="2400"/>
          </a:p>
          <a:p>
            <a:pPr indent="0" lvl="0" marL="0" rtl="0" algn="l">
              <a:spcBef>
                <a:spcPts val="0"/>
              </a:spcBef>
              <a:spcAft>
                <a:spcPts val="0"/>
              </a:spcAft>
              <a:buNone/>
            </a:pPr>
            <a:r>
              <a:rPr lang="en-US" sz="2400"/>
              <a:t>      return integerToString(result);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function integerToString(uint _i) internal pure </a:t>
            </a:r>
            <a:endParaRPr sz="2400"/>
          </a:p>
          <a:p>
            <a:pPr indent="0" lvl="0" marL="0" rtl="0" algn="l">
              <a:spcBef>
                <a:spcPts val="0"/>
              </a:spcBef>
              <a:spcAft>
                <a:spcPts val="0"/>
              </a:spcAft>
              <a:buNone/>
            </a:pPr>
            <a:r>
              <a:rPr lang="en-US" sz="2400"/>
              <a:t>      returns (string memory _uintAsString) {</a:t>
            </a:r>
            <a:endParaRPr sz="2400"/>
          </a:p>
          <a:p>
            <a:pPr indent="0" lvl="0" marL="0" rtl="0" algn="l">
              <a:spcBef>
                <a:spcPts val="0"/>
              </a:spcBef>
              <a:spcAft>
                <a:spcPts val="0"/>
              </a:spcAft>
              <a:buNone/>
            </a:pPr>
            <a:r>
              <a:rPr lang="en-US" sz="2400"/>
              <a:t>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46" name="Shape 146"/>
        <p:cNvGrpSpPr/>
        <p:nvPr/>
      </p:nvGrpSpPr>
      <p:grpSpPr>
        <a:xfrm>
          <a:off x="0" y="0"/>
          <a:ext cx="0" cy="0"/>
          <a:chOff x="0" y="0"/>
          <a:chExt cx="0" cy="0"/>
        </a:xfrm>
      </p:grpSpPr>
      <p:sp>
        <p:nvSpPr>
          <p:cNvPr id="147" name="Google Shape;147;p15"/>
          <p:cNvSpPr/>
          <p:nvPr/>
        </p:nvSpPr>
        <p:spPr>
          <a:xfrm>
            <a:off x="381000" y="304800"/>
            <a:ext cx="11658600" cy="20621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Century Schoolbook"/>
                <a:ea typeface="Century Schoolbook"/>
                <a:cs typeface="Century Schoolbook"/>
                <a:sym typeface="Century Schoolbook"/>
              </a:rPr>
              <a:t>Contracts in Ethereum Solidity</a:t>
            </a:r>
            <a:endParaRPr/>
          </a:p>
          <a:p>
            <a:pPr indent="0" lvl="0" marL="0" marR="0" rtl="0" algn="l">
              <a:spcBef>
                <a:spcPts val="0"/>
              </a:spcBef>
              <a:spcAft>
                <a:spcPts val="0"/>
              </a:spcAft>
              <a:buNone/>
            </a:pPr>
            <a:r>
              <a:t/>
            </a:r>
            <a:endParaRPr sz="2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2400">
                <a:solidFill>
                  <a:schemeClr val="dk1"/>
                </a:solidFill>
                <a:latin typeface="Century Schoolbook"/>
                <a:ea typeface="Century Schoolbook"/>
                <a:cs typeface="Century Schoolbook"/>
                <a:sym typeface="Century Schoolbook"/>
              </a:rPr>
              <a:t>A contract is the fundamental building block of Ethereum’s decentralized Applications. All variables and functions are part of a contract and this is the starting point of all the projects.</a:t>
            </a:r>
            <a:endParaRPr/>
          </a:p>
        </p:txBody>
      </p:sp>
      <p:sp>
        <p:nvSpPr>
          <p:cNvPr descr="llets-code-it-solidity tutorial-edureka" id="148" name="Google Shape;148;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sp>
        <p:nvSpPr>
          <p:cNvPr descr="llets-code-it-solidity tutorial-edureka" id="149" name="Google Shape;149;p1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p:txBody>
      </p:sp>
      <p:graphicFrame>
        <p:nvGraphicFramePr>
          <p:cNvPr id="150" name="Google Shape;150;p15"/>
          <p:cNvGraphicFramePr/>
          <p:nvPr/>
        </p:nvGraphicFramePr>
        <p:xfrm>
          <a:off x="609600" y="3733800"/>
          <a:ext cx="3000000" cy="3000000"/>
        </p:xfrm>
        <a:graphic>
          <a:graphicData uri="http://schemas.openxmlformats.org/drawingml/2006/table">
            <a:tbl>
              <a:tblPr>
                <a:gradFill>
                  <a:gsLst>
                    <a:gs pos="0">
                      <a:srgbClr val="FFFBB2"/>
                    </a:gs>
                    <a:gs pos="30000">
                      <a:srgbClr val="FFFAA9"/>
                    </a:gs>
                    <a:gs pos="75000">
                      <a:srgbClr val="FFFA7D"/>
                    </a:gs>
                    <a:gs pos="100000">
                      <a:srgbClr val="FFFE4B"/>
                    </a:gs>
                  </a:gsLst>
                  <a:path path="circle">
                    <a:fillToRect r="100%" t="100%"/>
                  </a:path>
                  <a:tileRect b="-100%" l="-100%"/>
                </a:gradFill>
                <a:tableStyleId>{41619480-12B1-49A5-B4C6-0258D6D647B2}</a:tableStyleId>
              </a:tblPr>
              <a:tblGrid>
                <a:gridCol w="329525"/>
                <a:gridCol w="6528475"/>
              </a:tblGrid>
              <a:tr h="16764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0" lvl="0" marL="0" marR="0" rtl="0" algn="l">
                        <a:spcBef>
                          <a:spcPts val="0"/>
                        </a:spcBef>
                        <a:spcAft>
                          <a:spcPts val="0"/>
                        </a:spcAft>
                        <a:buNone/>
                      </a:pPr>
                      <a:r>
                        <a:rPr lang="en-US" sz="1800" u="none" cap="none" strike="noStrike"/>
                        <a:t>     version pragma ^0.4.19;</a:t>
                      </a:r>
                      <a:endParaRPr/>
                    </a:p>
                    <a:p>
                      <a:pPr indent="0" lvl="0" marL="0" marR="0" rtl="0" algn="l">
                        <a:spcBef>
                          <a:spcPts val="0"/>
                        </a:spcBef>
                        <a:spcAft>
                          <a:spcPts val="0"/>
                        </a:spcAft>
                        <a:buNone/>
                      </a:pPr>
                      <a:r>
                        <a:rPr lang="en-US" sz="1800" u="none" cap="none" strike="noStrike"/>
                        <a:t>      contract MyFirst{</a:t>
                      </a:r>
                      <a:endParaRPr/>
                    </a:p>
                    <a:p>
                      <a:pPr indent="0" lvl="0" marL="0" marR="0" rtl="0" algn="l">
                        <a:spcBef>
                          <a:spcPts val="0"/>
                        </a:spcBef>
                        <a:spcAft>
                          <a:spcPts val="0"/>
                        </a:spcAft>
                        <a:buNone/>
                      </a:pPr>
                      <a:r>
                        <a:rPr lang="en-US" sz="1800" u="none" cap="none" strike="noStrike"/>
                        <a:t>        }</a:t>
                      </a:r>
                      <a:endParaRPr b="0" i="0" sz="1800" u="none" cap="none" strike="noStrike">
                        <a:latin typeface="Arial"/>
                        <a:ea typeface="Arial"/>
                        <a:cs typeface="Arial"/>
                        <a:sym typeface="Arial"/>
                      </a:endParaRPr>
                    </a:p>
                  </a:txBody>
                  <a:tcPr marT="0" marB="0" marR="0" marL="0" anchor="ctr"/>
                </a:tc>
              </a:tr>
            </a:tbl>
          </a:graphicData>
        </a:graphic>
      </p:graphicFrame>
      <p:sp>
        <p:nvSpPr>
          <p:cNvPr id="151" name="Google Shape;151;p15"/>
          <p:cNvSpPr/>
          <p:nvPr/>
        </p:nvSpPr>
        <p:spPr>
          <a:xfrm>
            <a:off x="609600" y="3048000"/>
            <a:ext cx="6833922"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entury Schoolbook"/>
                <a:ea typeface="Century Schoolbook"/>
                <a:cs typeface="Century Schoolbook"/>
                <a:sym typeface="Century Schoolbook"/>
              </a:rPr>
              <a:t>An empty contract named </a:t>
            </a:r>
            <a:r>
              <a:rPr b="1" lang="en-US" sz="2000">
                <a:solidFill>
                  <a:schemeClr val="dk1"/>
                </a:solidFill>
                <a:latin typeface="Century Schoolbook"/>
                <a:ea typeface="Century Schoolbook"/>
                <a:cs typeface="Century Schoolbook"/>
                <a:sym typeface="Century Schoolbook"/>
              </a:rPr>
              <a:t>MyFirst </a:t>
            </a:r>
            <a:r>
              <a:rPr lang="en-US" sz="2000">
                <a:solidFill>
                  <a:schemeClr val="dk1"/>
                </a:solidFill>
                <a:latin typeface="Century Schoolbook"/>
                <a:ea typeface="Century Schoolbook"/>
                <a:cs typeface="Century Schoolbook"/>
                <a:sym typeface="Century Schoolbook"/>
              </a:rPr>
              <a:t>would look like this:</a:t>
            </a:r>
            <a:endParaRPr/>
          </a:p>
        </p:txBody>
      </p:sp>
      <p:pic>
        <p:nvPicPr>
          <p:cNvPr descr="llets-code-it-solidity tutorial-edureka" id="152" name="Google Shape;152;p15"/>
          <p:cNvPicPr preferRelativeResize="0"/>
          <p:nvPr/>
        </p:nvPicPr>
        <p:blipFill rotWithShape="1">
          <a:blip r:embed="rId3">
            <a:alphaModFix/>
          </a:blip>
          <a:srcRect b="0" l="0" r="0" t="0"/>
          <a:stretch/>
        </p:blipFill>
        <p:spPr>
          <a:xfrm>
            <a:off x="7543800" y="4364037"/>
            <a:ext cx="3413125" cy="295116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nvSpPr>
        <p:spPr>
          <a:xfrm>
            <a:off x="0" y="0"/>
            <a:ext cx="123003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       </a:t>
            </a:r>
            <a:r>
              <a:rPr lang="en-US" sz="2400"/>
              <a:t>   if (_i == 0) {   //comparison operator</a:t>
            </a:r>
            <a:endParaRPr sz="2400"/>
          </a:p>
          <a:p>
            <a:pPr indent="0" lvl="0" marL="0" rtl="0" algn="l">
              <a:spcBef>
                <a:spcPts val="0"/>
              </a:spcBef>
              <a:spcAft>
                <a:spcPts val="0"/>
              </a:spcAft>
              <a:buNone/>
            </a:pPr>
            <a:r>
              <a:rPr lang="en-US" sz="2400"/>
              <a:t>         return "0";</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uint j = _i;</a:t>
            </a:r>
            <a:endParaRPr sz="2400"/>
          </a:p>
          <a:p>
            <a:pPr indent="0" lvl="0" marL="0" rtl="0" algn="l">
              <a:spcBef>
                <a:spcPts val="0"/>
              </a:spcBef>
              <a:spcAft>
                <a:spcPts val="0"/>
              </a:spcAft>
              <a:buNone/>
            </a:pPr>
            <a:r>
              <a:rPr lang="en-US" sz="2400"/>
              <a:t>      uint len;</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while (j != 0) {  //comparison operator</a:t>
            </a:r>
            <a:endParaRPr sz="2400"/>
          </a:p>
          <a:p>
            <a:pPr indent="0" lvl="0" marL="0" rtl="0" algn="l">
              <a:spcBef>
                <a:spcPts val="0"/>
              </a:spcBef>
              <a:spcAft>
                <a:spcPts val="0"/>
              </a:spcAft>
              <a:buNone/>
            </a:pPr>
            <a:r>
              <a:rPr lang="en-US" sz="2400"/>
              <a:t>         len++;</a:t>
            </a:r>
            <a:endParaRPr sz="2400"/>
          </a:p>
          <a:p>
            <a:pPr indent="0" lvl="0" marL="0" rtl="0" algn="l">
              <a:spcBef>
                <a:spcPts val="0"/>
              </a:spcBef>
              <a:spcAft>
                <a:spcPts val="0"/>
              </a:spcAft>
              <a:buNone/>
            </a:pPr>
            <a:r>
              <a:rPr lang="en-US" sz="2400"/>
              <a:t>         j /= 10;</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bytes memory bstr = new bytes(len);</a:t>
            </a:r>
            <a:endParaRPr sz="2400"/>
          </a:p>
          <a:p>
            <a:pPr indent="0" lvl="0" marL="0" rtl="0" algn="l">
              <a:spcBef>
                <a:spcPts val="0"/>
              </a:spcBef>
              <a:spcAft>
                <a:spcPts val="0"/>
              </a:spcAft>
              <a:buNone/>
            </a:pPr>
            <a:r>
              <a:rPr lang="en-US" sz="2400"/>
              <a:t>      uint k = len - 1;</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while (_i != 0) {</a:t>
            </a:r>
            <a:endParaRPr sz="2400"/>
          </a:p>
          <a:p>
            <a:pPr indent="0" lvl="0" marL="0" rtl="0" algn="l">
              <a:spcBef>
                <a:spcPts val="0"/>
              </a:spcBef>
              <a:spcAft>
                <a:spcPts val="0"/>
              </a:spcAft>
              <a:buNone/>
            </a:pPr>
            <a:r>
              <a:rPr lang="en-US" sz="2400"/>
              <a:t>         bstr[k--] = byte(uint8(48 + _i % 10));</a:t>
            </a:r>
            <a:endParaRPr sz="2400"/>
          </a:p>
          <a:p>
            <a:pPr indent="0" lvl="0" marL="0" rtl="0" algn="l">
              <a:spcBef>
                <a:spcPts val="0"/>
              </a:spcBef>
              <a:spcAft>
                <a:spcPts val="0"/>
              </a:spcAft>
              <a:buNone/>
            </a:pPr>
            <a:r>
              <a:rPr lang="en-US" sz="2400"/>
              <a:t>         _i /= 10;</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return string(bstr);//access local variable</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3"/>
          <p:cNvSpPr txBox="1"/>
          <p:nvPr/>
        </p:nvSpPr>
        <p:spPr>
          <a:xfrm>
            <a:off x="4813125" y="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t> Loops</a:t>
            </a:r>
            <a:endParaRPr b="1" sz="3600"/>
          </a:p>
        </p:txBody>
      </p:sp>
      <p:sp>
        <p:nvSpPr>
          <p:cNvPr id="348" name="Google Shape;348;p43"/>
          <p:cNvSpPr txBox="1"/>
          <p:nvPr/>
        </p:nvSpPr>
        <p:spPr>
          <a:xfrm>
            <a:off x="267400" y="1623475"/>
            <a:ext cx="11803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While writing a contract, you may encounter a situation where you need to perform an action over and over again.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 In such situations, you would need to write loop statements to reduce the number of lines.</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Solidity supports all the necessary loops to ease down the pressure of programming.</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4"/>
          <p:cNvSpPr txBox="1"/>
          <p:nvPr/>
        </p:nvSpPr>
        <p:spPr>
          <a:xfrm>
            <a:off x="229200" y="0"/>
            <a:ext cx="118800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1	</a:t>
            </a:r>
            <a:endParaRPr sz="2400"/>
          </a:p>
          <a:p>
            <a:pPr indent="0" lvl="0" marL="0" rtl="0" algn="l">
              <a:spcBef>
                <a:spcPts val="0"/>
              </a:spcBef>
              <a:spcAft>
                <a:spcPts val="0"/>
              </a:spcAft>
              <a:buNone/>
            </a:pPr>
            <a:r>
              <a:rPr lang="en-US" sz="2400"/>
              <a:t>While Loop</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most basic loop in Solidity is the while loop which would be discussed in this chapter.</a:t>
            </a:r>
            <a:endParaRPr sz="2400"/>
          </a:p>
        </p:txBody>
      </p:sp>
      <p:sp>
        <p:nvSpPr>
          <p:cNvPr id="354" name="Google Shape;354;p44"/>
          <p:cNvSpPr txBox="1"/>
          <p:nvPr/>
        </p:nvSpPr>
        <p:spPr>
          <a:xfrm>
            <a:off x="1738075" y="1592600"/>
            <a:ext cx="99702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Flow Chart:</a:t>
            </a:r>
            <a:endParaRPr sz="2200"/>
          </a:p>
          <a:p>
            <a:pPr indent="0" lvl="0" marL="0" rtl="0" algn="l">
              <a:spcBef>
                <a:spcPts val="0"/>
              </a:spcBef>
              <a:spcAft>
                <a:spcPts val="0"/>
              </a:spcAft>
              <a:buNone/>
            </a:pPr>
            <a:r>
              <a:rPr lang="en-US" sz="2200"/>
              <a:t>The flow chart of while loop looks as follows</a:t>
            </a:r>
            <a:endParaRPr sz="2200"/>
          </a:p>
        </p:txBody>
      </p:sp>
      <p:pic>
        <p:nvPicPr>
          <p:cNvPr id="355" name="Google Shape;355;p44"/>
          <p:cNvPicPr preferRelativeResize="0"/>
          <p:nvPr/>
        </p:nvPicPr>
        <p:blipFill>
          <a:blip r:embed="rId3">
            <a:alphaModFix/>
          </a:blip>
          <a:stretch>
            <a:fillRect/>
          </a:stretch>
        </p:blipFill>
        <p:spPr>
          <a:xfrm>
            <a:off x="3170550" y="2339900"/>
            <a:ext cx="5749025" cy="47843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5"/>
          <p:cNvSpPr txBox="1"/>
          <p:nvPr/>
        </p:nvSpPr>
        <p:spPr>
          <a:xfrm>
            <a:off x="0" y="0"/>
            <a:ext cx="12433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Syntax</a:t>
            </a:r>
            <a:endParaRPr sz="2400"/>
          </a:p>
          <a:p>
            <a:pPr indent="0" lvl="0" marL="0" rtl="0" algn="l">
              <a:spcBef>
                <a:spcPts val="0"/>
              </a:spcBef>
              <a:spcAft>
                <a:spcPts val="0"/>
              </a:spcAft>
              <a:buNone/>
            </a:pPr>
            <a:r>
              <a:rPr lang="en-US" sz="2400"/>
              <a:t>The syntax of while loop in Solidity is as follows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while (expression) {</a:t>
            </a:r>
            <a:endParaRPr sz="2400"/>
          </a:p>
          <a:p>
            <a:pPr indent="0" lvl="0" marL="0" rtl="0" algn="l">
              <a:spcBef>
                <a:spcPts val="0"/>
              </a:spcBef>
              <a:spcAft>
                <a:spcPts val="0"/>
              </a:spcAft>
              <a:buNone/>
            </a:pPr>
            <a:r>
              <a:rPr lang="en-US" sz="2400"/>
              <a:t>   Statement(s) to be executed if expression is true</a:t>
            </a:r>
            <a:endParaRPr sz="2400"/>
          </a:p>
          <a:p>
            <a:pPr indent="0" lvl="0" marL="0" rtl="0" algn="l">
              <a:spcBef>
                <a:spcPts val="0"/>
              </a:spcBef>
              <a:spcAft>
                <a:spcPts val="0"/>
              </a:spcAft>
              <a:buNone/>
            </a:pPr>
            <a:r>
              <a:rPr lang="en-US" sz="2400"/>
              <a:t>}</a:t>
            </a:r>
            <a:endParaRPr sz="2400"/>
          </a:p>
        </p:txBody>
      </p:sp>
      <p:sp>
        <p:nvSpPr>
          <p:cNvPr id="361" name="Google Shape;361;p45"/>
          <p:cNvSpPr txBox="1"/>
          <p:nvPr/>
        </p:nvSpPr>
        <p:spPr>
          <a:xfrm>
            <a:off x="1585275" y="1958700"/>
            <a:ext cx="82704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pragma solidity =0.5.0 &lt;= 0.9.0;</a:t>
            </a:r>
            <a:endParaRPr b="1" sz="2400"/>
          </a:p>
          <a:p>
            <a:pPr indent="0" lvl="0" marL="0" rtl="0" algn="l">
              <a:spcBef>
                <a:spcPts val="0"/>
              </a:spcBef>
              <a:spcAft>
                <a:spcPts val="0"/>
              </a:spcAft>
              <a:buNone/>
            </a:pPr>
            <a:r>
              <a:rPr b="1" lang="en-US" sz="2400"/>
              <a:t>contract array</a:t>
            </a:r>
            <a:endParaRPr b="1" sz="2400"/>
          </a:p>
          <a:p>
            <a:pPr indent="0" lvl="0" marL="0" rtl="0" algn="l">
              <a:spcBef>
                <a:spcPts val="0"/>
              </a:spcBef>
              <a:spcAft>
                <a:spcPts val="0"/>
              </a:spcAft>
              <a:buNone/>
            </a:pPr>
            <a:r>
              <a:rPr b="1" lang="en-US" sz="2400"/>
              <a:t>{</a:t>
            </a:r>
            <a:endParaRPr b="1" sz="2400"/>
          </a:p>
          <a:p>
            <a:pPr indent="0" lvl="0" marL="0" rtl="0" algn="l">
              <a:spcBef>
                <a:spcPts val="0"/>
              </a:spcBef>
              <a:spcAft>
                <a:spcPts val="0"/>
              </a:spcAft>
              <a:buNone/>
            </a:pPr>
            <a:r>
              <a:rPr b="1" lang="en-US" sz="2400"/>
              <a:t>uint[3] public arr;</a:t>
            </a:r>
            <a:endParaRPr b="1" sz="2400"/>
          </a:p>
          <a:p>
            <a:pPr indent="0" lvl="0" marL="0" rtl="0" algn="l">
              <a:spcBef>
                <a:spcPts val="0"/>
              </a:spcBef>
              <a:spcAft>
                <a:spcPts val="0"/>
              </a:spcAft>
              <a:buNone/>
            </a:pPr>
            <a:r>
              <a:rPr b="1" lang="en-US" sz="2400"/>
              <a:t>uint public count;</a:t>
            </a:r>
            <a:endParaRPr b="1" sz="2400"/>
          </a:p>
          <a:p>
            <a:pPr indent="0" lvl="0" marL="0" rtl="0" algn="l">
              <a:spcBef>
                <a:spcPts val="0"/>
              </a:spcBef>
              <a:spcAft>
                <a:spcPts val="0"/>
              </a:spcAft>
              <a:buNone/>
            </a:pPr>
            <a:r>
              <a:rPr b="1" lang="en-US" sz="2400"/>
              <a:t>function loop() public{</a:t>
            </a:r>
            <a:endParaRPr b="1" sz="2400"/>
          </a:p>
          <a:p>
            <a:pPr indent="0" lvl="0" marL="0" rtl="0" algn="l">
              <a:spcBef>
                <a:spcPts val="0"/>
              </a:spcBef>
              <a:spcAft>
                <a:spcPts val="0"/>
              </a:spcAft>
              <a:buNone/>
            </a:pPr>
            <a:r>
              <a:rPr b="1" lang="en-US" sz="2400"/>
              <a:t>while(count&lt;arr.length)</a:t>
            </a:r>
            <a:endParaRPr b="1" sz="2400"/>
          </a:p>
          <a:p>
            <a:pPr indent="0" lvl="0" marL="0" rtl="0" algn="l">
              <a:spcBef>
                <a:spcPts val="0"/>
              </a:spcBef>
              <a:spcAft>
                <a:spcPts val="0"/>
              </a:spcAft>
              <a:buNone/>
            </a:pPr>
            <a:r>
              <a:rPr b="1" lang="en-US" sz="2400"/>
              <a:t>{</a:t>
            </a:r>
            <a:endParaRPr b="1" sz="2400"/>
          </a:p>
          <a:p>
            <a:pPr indent="0" lvl="0" marL="0" rtl="0" algn="l">
              <a:spcBef>
                <a:spcPts val="0"/>
              </a:spcBef>
              <a:spcAft>
                <a:spcPts val="0"/>
              </a:spcAft>
              <a:buNone/>
            </a:pPr>
            <a:r>
              <a:rPr b="1" lang="en-US" sz="2400"/>
              <a:t>arr[count] = count;</a:t>
            </a:r>
            <a:endParaRPr b="1" sz="2400"/>
          </a:p>
          <a:p>
            <a:pPr indent="0" lvl="0" marL="0" rtl="0" algn="l">
              <a:spcBef>
                <a:spcPts val="0"/>
              </a:spcBef>
              <a:spcAft>
                <a:spcPts val="0"/>
              </a:spcAft>
              <a:buNone/>
            </a:pPr>
            <a:r>
              <a:rPr b="1" lang="en-US" sz="2400"/>
              <a:t>count++;</a:t>
            </a:r>
            <a:endParaRPr b="1" sz="2400"/>
          </a:p>
          <a:p>
            <a:pPr indent="0" lvl="0" marL="0" rtl="0" algn="l">
              <a:spcBef>
                <a:spcPts val="0"/>
              </a:spcBef>
              <a:spcAft>
                <a:spcPts val="0"/>
              </a:spcAft>
              <a:buNone/>
            </a:pPr>
            <a:r>
              <a:rPr b="1" lang="en-US" sz="2400"/>
              <a:t>}</a:t>
            </a:r>
            <a:endParaRPr b="1" sz="2400"/>
          </a:p>
          <a:p>
            <a:pPr indent="0" lvl="0" marL="0" rtl="0" algn="l">
              <a:spcBef>
                <a:spcPts val="0"/>
              </a:spcBef>
              <a:spcAft>
                <a:spcPts val="0"/>
              </a:spcAft>
              <a:buNone/>
            </a:pPr>
            <a:r>
              <a:rPr b="1" lang="en-US" sz="2400"/>
              <a:t>}</a:t>
            </a:r>
            <a:endParaRPr b="1" sz="2400"/>
          </a:p>
          <a:p>
            <a:pPr indent="0" lvl="0" marL="0" rtl="0" algn="l">
              <a:spcBef>
                <a:spcPts val="0"/>
              </a:spcBef>
              <a:spcAft>
                <a:spcPts val="0"/>
              </a:spcAft>
              <a:buNone/>
            </a:pPr>
            <a:r>
              <a:rPr b="1" lang="en-US" sz="2400"/>
              <a:t>}</a:t>
            </a:r>
            <a:endParaRPr b="1"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7"/>
          <p:cNvSpPr txBox="1"/>
          <p:nvPr/>
        </p:nvSpPr>
        <p:spPr>
          <a:xfrm>
            <a:off x="171900" y="0"/>
            <a:ext cx="118992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2	</a:t>
            </a:r>
            <a:endParaRPr sz="2400"/>
          </a:p>
          <a:p>
            <a:pPr indent="0" lvl="0" marL="0" rtl="0" algn="l">
              <a:spcBef>
                <a:spcPts val="0"/>
              </a:spcBef>
              <a:spcAft>
                <a:spcPts val="0"/>
              </a:spcAft>
              <a:buNone/>
            </a:pPr>
            <a:r>
              <a:rPr lang="en-US" sz="2400"/>
              <a:t>do...while Loop</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do...while loop is similar to the while loop except that the condition check happens at the end of the loop.</a:t>
            </a:r>
            <a:endParaRPr sz="2400"/>
          </a:p>
        </p:txBody>
      </p:sp>
      <p:pic>
        <p:nvPicPr>
          <p:cNvPr id="371" name="Google Shape;371;p47"/>
          <p:cNvPicPr preferRelativeResize="0"/>
          <p:nvPr/>
        </p:nvPicPr>
        <p:blipFill>
          <a:blip r:embed="rId3">
            <a:alphaModFix/>
          </a:blip>
          <a:stretch>
            <a:fillRect/>
          </a:stretch>
        </p:blipFill>
        <p:spPr>
          <a:xfrm>
            <a:off x="1756775" y="1821400"/>
            <a:ext cx="4527050" cy="5409575"/>
          </a:xfrm>
          <a:prstGeom prst="rect">
            <a:avLst/>
          </a:prstGeom>
          <a:noFill/>
          <a:ln>
            <a:noFill/>
          </a:ln>
        </p:spPr>
      </p:pic>
      <p:sp>
        <p:nvSpPr>
          <p:cNvPr id="372" name="Google Shape;372;p47"/>
          <p:cNvSpPr txBox="1"/>
          <p:nvPr/>
        </p:nvSpPr>
        <p:spPr>
          <a:xfrm>
            <a:off x="6283825" y="3896350"/>
            <a:ext cx="4794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Syntax</a:t>
            </a:r>
            <a:endParaRPr b="1" sz="2400"/>
          </a:p>
          <a:p>
            <a:pPr indent="0" lvl="0" marL="0" rtl="0" algn="l">
              <a:spcBef>
                <a:spcPts val="0"/>
              </a:spcBef>
              <a:spcAft>
                <a:spcPts val="0"/>
              </a:spcAft>
              <a:buNone/>
            </a:pPr>
            <a:r>
              <a:rPr b="1" lang="en-US" sz="2400"/>
              <a:t>The syntax for do-while loop in Solidity is as follows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do {</a:t>
            </a:r>
            <a:endParaRPr b="1" sz="2400"/>
          </a:p>
          <a:p>
            <a:pPr indent="0" lvl="0" marL="0" rtl="0" algn="l">
              <a:spcBef>
                <a:spcPts val="0"/>
              </a:spcBef>
              <a:spcAft>
                <a:spcPts val="0"/>
              </a:spcAft>
              <a:buNone/>
            </a:pPr>
            <a:r>
              <a:rPr b="1" lang="en-US" sz="2400"/>
              <a:t>   Statement(s) to be executed;</a:t>
            </a:r>
            <a:endParaRPr b="1" sz="2400"/>
          </a:p>
          <a:p>
            <a:pPr indent="0" lvl="0" marL="0" rtl="0" algn="l">
              <a:spcBef>
                <a:spcPts val="0"/>
              </a:spcBef>
              <a:spcAft>
                <a:spcPts val="0"/>
              </a:spcAft>
              <a:buNone/>
            </a:pPr>
            <a:r>
              <a:rPr b="1" lang="en-US" sz="2400"/>
              <a:t>} while (expression);</a:t>
            </a:r>
            <a:endParaRPr b="1"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8"/>
          <p:cNvSpPr txBox="1"/>
          <p:nvPr/>
        </p:nvSpPr>
        <p:spPr>
          <a:xfrm>
            <a:off x="458400" y="0"/>
            <a:ext cx="11727300" cy="711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t>// Solidity program to</a:t>
            </a:r>
            <a:endParaRPr sz="1800"/>
          </a:p>
          <a:p>
            <a:pPr indent="0" lvl="0" marL="0" rtl="0" algn="l">
              <a:spcBef>
                <a:spcPts val="0"/>
              </a:spcBef>
              <a:spcAft>
                <a:spcPts val="0"/>
              </a:spcAft>
              <a:buNone/>
            </a:pPr>
            <a:r>
              <a:rPr lang="en-US" sz="1800"/>
              <a:t>// demonstrate the use of</a:t>
            </a:r>
            <a:endParaRPr sz="1800"/>
          </a:p>
          <a:p>
            <a:pPr indent="0" lvl="0" marL="0" rtl="0" algn="l">
              <a:spcBef>
                <a:spcPts val="0"/>
              </a:spcBef>
              <a:spcAft>
                <a:spcPts val="0"/>
              </a:spcAft>
              <a:buNone/>
            </a:pPr>
            <a:r>
              <a:rPr lang="en-US" sz="1800"/>
              <a:t>// 'Do-While loop'</a:t>
            </a:r>
            <a:endParaRPr sz="1800"/>
          </a:p>
          <a:p>
            <a:pPr indent="0" lvl="0" marL="0" rtl="0" algn="l">
              <a:spcBef>
                <a:spcPts val="0"/>
              </a:spcBef>
              <a:spcAft>
                <a:spcPts val="0"/>
              </a:spcAft>
              <a:buNone/>
            </a:pPr>
            <a:r>
              <a:rPr lang="en-US" sz="1800"/>
              <a:t>pragma solidity ^0.5.0;</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Creating a contract</a:t>
            </a:r>
            <a:endParaRPr sz="1800"/>
          </a:p>
          <a:p>
            <a:pPr indent="0" lvl="0" marL="0" rtl="0" algn="l">
              <a:spcBef>
                <a:spcPts val="0"/>
              </a:spcBef>
              <a:spcAft>
                <a:spcPts val="0"/>
              </a:spcAft>
              <a:buNone/>
            </a:pPr>
            <a:r>
              <a:rPr lang="en-US" sz="1800"/>
              <a:t>contract Types {</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rPr lang="en-US" sz="1800"/>
              <a:t>	// Declaring a dynamic array</a:t>
            </a:r>
            <a:endParaRPr sz="1800"/>
          </a:p>
          <a:p>
            <a:pPr indent="0" lvl="0" marL="0" rtl="0" algn="l">
              <a:spcBef>
                <a:spcPts val="0"/>
              </a:spcBef>
              <a:spcAft>
                <a:spcPts val="0"/>
              </a:spcAft>
              <a:buNone/>
            </a:pPr>
            <a:r>
              <a:rPr lang="en-US" sz="1800"/>
              <a:t>	uint[] data;</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rPr lang="en-US" sz="1800"/>
              <a:t>	// Declaring state variable</a:t>
            </a:r>
            <a:endParaRPr sz="1800"/>
          </a:p>
          <a:p>
            <a:pPr indent="0" lvl="0" marL="0" rtl="0" algn="l">
              <a:spcBef>
                <a:spcPts val="0"/>
              </a:spcBef>
              <a:spcAft>
                <a:spcPts val="0"/>
              </a:spcAft>
              <a:buNone/>
            </a:pPr>
            <a:r>
              <a:rPr lang="en-US" sz="1800"/>
              <a:t>	uint8 j = 0;</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	// Defining function to demonstrate</a:t>
            </a:r>
            <a:endParaRPr sz="1800"/>
          </a:p>
          <a:p>
            <a:pPr indent="0" lvl="0" marL="0" rtl="0" algn="l">
              <a:spcBef>
                <a:spcPts val="0"/>
              </a:spcBef>
              <a:spcAft>
                <a:spcPts val="0"/>
              </a:spcAft>
              <a:buNone/>
            </a:pPr>
            <a:r>
              <a:rPr lang="en-US" sz="1800"/>
              <a:t>	// 'Do-While loop'</a:t>
            </a:r>
            <a:endParaRPr sz="1800"/>
          </a:p>
          <a:p>
            <a:pPr indent="0" lvl="0" marL="0" rtl="0" algn="l">
              <a:spcBef>
                <a:spcPts val="0"/>
              </a:spcBef>
              <a:spcAft>
                <a:spcPts val="0"/>
              </a:spcAft>
              <a:buNone/>
            </a:pPr>
            <a:r>
              <a:rPr lang="en-US" sz="1800"/>
              <a:t>	function loop(</a:t>
            </a:r>
            <a:endParaRPr sz="1800"/>
          </a:p>
          <a:p>
            <a:pPr indent="0" lvl="0" marL="0" rtl="0" algn="l">
              <a:spcBef>
                <a:spcPts val="0"/>
              </a:spcBef>
              <a:spcAft>
                <a:spcPts val="0"/>
              </a:spcAft>
              <a:buNone/>
            </a:pPr>
            <a:r>
              <a:rPr lang="en-US" sz="1800"/>
              <a:t>	) public returns(uint[] memory){</a:t>
            </a:r>
            <a:endParaRPr sz="1800"/>
          </a:p>
          <a:p>
            <a:pPr indent="0" lvl="0" marL="0" rtl="0" algn="l">
              <a:spcBef>
                <a:spcPts val="0"/>
              </a:spcBef>
              <a:spcAft>
                <a:spcPts val="0"/>
              </a:spcAft>
              <a:buNone/>
            </a:pPr>
            <a:r>
              <a:rPr lang="en-US" sz="1800"/>
              <a:t>	do{</a:t>
            </a:r>
            <a:endParaRPr sz="1800"/>
          </a:p>
          <a:p>
            <a:pPr indent="0" lvl="0" marL="0" rtl="0" algn="l">
              <a:spcBef>
                <a:spcPts val="0"/>
              </a:spcBef>
              <a:spcAft>
                <a:spcPts val="0"/>
              </a:spcAft>
              <a:buNone/>
            </a:pPr>
            <a:r>
              <a:rPr lang="en-US" sz="1800"/>
              <a:t>		j++;</a:t>
            </a:r>
            <a:endParaRPr sz="1800"/>
          </a:p>
          <a:p>
            <a:pPr indent="0" lvl="0" marL="0" rtl="0" algn="l">
              <a:spcBef>
                <a:spcPts val="0"/>
              </a:spcBef>
              <a:spcAft>
                <a:spcPts val="0"/>
              </a:spcAft>
              <a:buNone/>
            </a:pPr>
            <a:r>
              <a:rPr lang="en-US" sz="1800"/>
              <a:t>		data.push(j);</a:t>
            </a:r>
            <a:endParaRPr sz="1800"/>
          </a:p>
          <a:p>
            <a:pPr indent="0" lvl="0" marL="0" rtl="0" algn="l">
              <a:spcBef>
                <a:spcPts val="0"/>
              </a:spcBef>
              <a:spcAft>
                <a:spcPts val="0"/>
              </a:spcAft>
              <a:buNone/>
            </a:pPr>
            <a:r>
              <a:rPr lang="en-US" sz="1800"/>
              <a:t>	}while(j &lt; 5) ;</a:t>
            </a:r>
            <a:endParaRPr sz="1800"/>
          </a:p>
          <a:p>
            <a:pPr indent="0" lvl="0" marL="0" rtl="0" algn="l">
              <a:spcBef>
                <a:spcPts val="0"/>
              </a:spcBef>
              <a:spcAft>
                <a:spcPts val="0"/>
              </a:spcAft>
              <a:buNone/>
            </a:pPr>
            <a:r>
              <a:rPr lang="en-US" sz="1800"/>
              <a:t>	return data;</a:t>
            </a:r>
            <a:endParaRPr sz="1800"/>
          </a:p>
          <a:p>
            <a:pPr indent="0" lvl="0" marL="0" rtl="0" algn="l">
              <a:spcBef>
                <a:spcPts val="0"/>
              </a:spcBef>
              <a:spcAft>
                <a:spcPts val="0"/>
              </a:spcAft>
              <a:buNone/>
            </a:pPr>
            <a:r>
              <a:rPr lang="en-US" sz="1800"/>
              <a:t>	}</a:t>
            </a:r>
            <a:endParaRPr sz="1800"/>
          </a:p>
          <a:p>
            <a:pPr indent="0" lvl="0" marL="0" rtl="0" algn="l">
              <a:spcBef>
                <a:spcPts val="0"/>
              </a:spcBef>
              <a:spcAft>
                <a:spcPts val="0"/>
              </a:spcAft>
              <a:buNone/>
            </a:pPr>
            <a:r>
              <a:rPr lang="en-US" sz="1800"/>
              <a:t>}</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9"/>
          <p:cNvSpPr txBox="1"/>
          <p:nvPr/>
        </p:nvSpPr>
        <p:spPr>
          <a:xfrm>
            <a:off x="229200" y="114600"/>
            <a:ext cx="120138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500"/>
              <a:t>For Loop</a:t>
            </a:r>
            <a:endParaRPr b="1" sz="2500"/>
          </a:p>
          <a:p>
            <a:pPr indent="0" lvl="0" marL="0" rtl="0" algn="l">
              <a:spcBef>
                <a:spcPts val="0"/>
              </a:spcBef>
              <a:spcAft>
                <a:spcPts val="0"/>
              </a:spcAft>
              <a:buNone/>
            </a:pPr>
            <a:r>
              <a:t/>
            </a:r>
            <a:endParaRPr sz="2100"/>
          </a:p>
          <a:p>
            <a:pPr indent="0" lvl="0" marL="0" rtl="0" algn="l">
              <a:spcBef>
                <a:spcPts val="0"/>
              </a:spcBef>
              <a:spcAft>
                <a:spcPts val="0"/>
              </a:spcAft>
              <a:buNone/>
            </a:pPr>
            <a:r>
              <a:rPr lang="en-US" sz="2100"/>
              <a:t>The for loop is the most compact form of looping. It includes the following three important parts.</a:t>
            </a:r>
            <a:endParaRPr sz="2100"/>
          </a:p>
        </p:txBody>
      </p:sp>
      <p:sp>
        <p:nvSpPr>
          <p:cNvPr id="383" name="Google Shape;383;p49"/>
          <p:cNvSpPr txBox="1"/>
          <p:nvPr/>
        </p:nvSpPr>
        <p:spPr>
          <a:xfrm>
            <a:off x="305600" y="1738075"/>
            <a:ext cx="116700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The</a:t>
            </a:r>
            <a:r>
              <a:rPr b="1" lang="en-US" sz="2000"/>
              <a:t> loop initialization</a:t>
            </a:r>
            <a:r>
              <a:rPr lang="en-US" sz="2000"/>
              <a:t> where we initialize our counter to a starting value. The initialization statement is executed before the loop begins.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The </a:t>
            </a:r>
            <a:r>
              <a:rPr b="1" lang="en-US" sz="2000"/>
              <a:t>test statement </a:t>
            </a:r>
            <a:r>
              <a:rPr lang="en-US" sz="2000"/>
              <a:t>which will test if a given condition is true or not. If the condition is true, then the code given inside the loop will be executed, otherwise the control will come out of the loop.</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The </a:t>
            </a:r>
            <a:r>
              <a:rPr b="1" lang="en-US" sz="2000"/>
              <a:t>iteration</a:t>
            </a:r>
            <a:r>
              <a:rPr lang="en-US" sz="2000"/>
              <a:t> statement where you can increase or decrease your counter.</a:t>
            </a:r>
            <a:endParaRPr sz="2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0"/>
          <p:cNvPicPr preferRelativeResize="0"/>
          <p:nvPr/>
        </p:nvPicPr>
        <p:blipFill>
          <a:blip r:embed="rId3">
            <a:alphaModFix/>
          </a:blip>
          <a:stretch>
            <a:fillRect/>
          </a:stretch>
        </p:blipFill>
        <p:spPr>
          <a:xfrm>
            <a:off x="477100" y="124075"/>
            <a:ext cx="6475200" cy="6770925"/>
          </a:xfrm>
          <a:prstGeom prst="rect">
            <a:avLst/>
          </a:prstGeom>
          <a:noFill/>
          <a:ln>
            <a:noFill/>
          </a:ln>
        </p:spPr>
      </p:pic>
      <p:sp>
        <p:nvSpPr>
          <p:cNvPr id="389" name="Google Shape;389;p50"/>
          <p:cNvSpPr txBox="1"/>
          <p:nvPr/>
        </p:nvSpPr>
        <p:spPr>
          <a:xfrm>
            <a:off x="7773600" y="0"/>
            <a:ext cx="44517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Syntax</a:t>
            </a:r>
            <a:endParaRPr b="1" sz="2400"/>
          </a:p>
          <a:p>
            <a:pPr indent="0" lvl="0" marL="0" rtl="0" algn="l">
              <a:spcBef>
                <a:spcPts val="0"/>
              </a:spcBef>
              <a:spcAft>
                <a:spcPts val="0"/>
              </a:spcAft>
              <a:buNone/>
            </a:pPr>
            <a:r>
              <a:rPr b="1" lang="en-US" sz="2400"/>
              <a:t>The syntax of for loop is Solidity is as follows −</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rPr b="1" lang="en-US" sz="2400"/>
              <a:t>for (initialization; test condition; iteration statement) {</a:t>
            </a:r>
            <a:endParaRPr b="1" sz="2400"/>
          </a:p>
          <a:p>
            <a:pPr indent="0" lvl="0" marL="0" rtl="0" algn="l">
              <a:spcBef>
                <a:spcPts val="0"/>
              </a:spcBef>
              <a:spcAft>
                <a:spcPts val="0"/>
              </a:spcAft>
              <a:buNone/>
            </a:pPr>
            <a:r>
              <a:rPr b="1" lang="en-US" sz="2400"/>
              <a:t>   Statement(s) to be executed if test condition is true</a:t>
            </a:r>
            <a:endParaRPr b="1" sz="2400"/>
          </a:p>
          <a:p>
            <a:pPr indent="0" lvl="0" marL="0" rtl="0" algn="l">
              <a:spcBef>
                <a:spcPts val="0"/>
              </a:spcBef>
              <a:spcAft>
                <a:spcPts val="0"/>
              </a:spcAft>
              <a:buNone/>
            </a:pPr>
            <a:r>
              <a:rPr b="1" lang="en-US" sz="2400"/>
              <a:t>}</a:t>
            </a:r>
            <a:endParaRPr b="1"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1"/>
          <p:cNvSpPr txBox="1"/>
          <p:nvPr/>
        </p:nvSpPr>
        <p:spPr>
          <a:xfrm>
            <a:off x="802200" y="76400"/>
            <a:ext cx="9358800" cy="664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000"/>
              <a:t>// Solidity program to </a:t>
            </a:r>
            <a:endParaRPr sz="2000"/>
          </a:p>
          <a:p>
            <a:pPr indent="0" lvl="0" marL="0" rtl="0" algn="l">
              <a:spcBef>
                <a:spcPts val="0"/>
              </a:spcBef>
              <a:spcAft>
                <a:spcPts val="0"/>
              </a:spcAft>
              <a:buNone/>
            </a:pPr>
            <a:r>
              <a:rPr lang="en-US" sz="2000"/>
              <a:t>// demonstrate the use</a:t>
            </a:r>
            <a:endParaRPr sz="2000"/>
          </a:p>
          <a:p>
            <a:pPr indent="0" lvl="0" marL="0" rtl="0" algn="l">
              <a:spcBef>
                <a:spcPts val="0"/>
              </a:spcBef>
              <a:spcAft>
                <a:spcPts val="0"/>
              </a:spcAft>
              <a:buNone/>
            </a:pPr>
            <a:r>
              <a:rPr lang="en-US" sz="2000"/>
              <a:t>// of 'For loop'</a:t>
            </a:r>
            <a:endParaRPr sz="2000"/>
          </a:p>
          <a:p>
            <a:pPr indent="0" lvl="0" marL="0" rtl="0" algn="l">
              <a:spcBef>
                <a:spcPts val="0"/>
              </a:spcBef>
              <a:spcAft>
                <a:spcPts val="0"/>
              </a:spcAft>
              <a:buNone/>
            </a:pPr>
            <a:r>
              <a:rPr lang="en-US" sz="2000"/>
              <a:t>pragma solidity ^0.5.0; </a:t>
            </a:r>
            <a:endParaRPr sz="2000"/>
          </a:p>
          <a:p>
            <a:pPr indent="0" lvl="0" marL="0" rtl="0" algn="l">
              <a:spcBef>
                <a:spcPts val="0"/>
              </a:spcBef>
              <a:spcAft>
                <a:spcPts val="0"/>
              </a:spcAft>
              <a:buNone/>
            </a:pPr>
            <a:r>
              <a:rPr lang="en-US" sz="2000"/>
              <a:t>   </a:t>
            </a:r>
            <a:endParaRPr sz="2000"/>
          </a:p>
          <a:p>
            <a:pPr indent="0" lvl="0" marL="0" rtl="0" algn="l">
              <a:spcBef>
                <a:spcPts val="0"/>
              </a:spcBef>
              <a:spcAft>
                <a:spcPts val="0"/>
              </a:spcAft>
              <a:buNone/>
            </a:pPr>
            <a:r>
              <a:rPr lang="en-US" sz="2000"/>
              <a:t>// Creating a contract</a:t>
            </a:r>
            <a:endParaRPr sz="2000"/>
          </a:p>
          <a:p>
            <a:pPr indent="0" lvl="0" marL="0" rtl="0" algn="l">
              <a:spcBef>
                <a:spcPts val="0"/>
              </a:spcBef>
              <a:spcAft>
                <a:spcPts val="0"/>
              </a:spcAft>
              <a:buNone/>
            </a:pPr>
            <a:r>
              <a:rPr lang="en-US" sz="2000"/>
              <a:t>contract Types { </a:t>
            </a:r>
            <a:endParaRPr sz="2000"/>
          </a:p>
          <a:p>
            <a:pPr indent="0" lvl="0" marL="0" rtl="0" algn="l">
              <a:spcBef>
                <a:spcPts val="0"/>
              </a:spcBef>
              <a:spcAft>
                <a:spcPts val="0"/>
              </a:spcAft>
              <a:buNone/>
            </a:pPr>
            <a:r>
              <a:rPr lang="en-US" sz="2000"/>
              <a:t>     </a:t>
            </a:r>
            <a:endParaRPr sz="2000"/>
          </a:p>
          <a:p>
            <a:pPr indent="0" lvl="0" marL="0" rtl="0" algn="l">
              <a:spcBef>
                <a:spcPts val="0"/>
              </a:spcBef>
              <a:spcAft>
                <a:spcPts val="0"/>
              </a:spcAft>
              <a:buNone/>
            </a:pPr>
            <a:r>
              <a:rPr lang="en-US" sz="2000"/>
              <a:t>    // Declaring a dynamic array </a:t>
            </a:r>
            <a:endParaRPr sz="2000"/>
          </a:p>
          <a:p>
            <a:pPr indent="0" lvl="0" marL="0" rtl="0" algn="l">
              <a:spcBef>
                <a:spcPts val="0"/>
              </a:spcBef>
              <a:spcAft>
                <a:spcPts val="0"/>
              </a:spcAft>
              <a:buNone/>
            </a:pPr>
            <a:r>
              <a:rPr lang="en-US" sz="2000"/>
              <a:t>    uint[] data; </a:t>
            </a:r>
            <a:endParaRPr sz="2000"/>
          </a:p>
          <a:p>
            <a:pPr indent="0" lvl="0" marL="0" rtl="0" algn="l">
              <a:spcBef>
                <a:spcPts val="0"/>
              </a:spcBef>
              <a:spcAft>
                <a:spcPts val="0"/>
              </a:spcAft>
              <a:buNone/>
            </a:pPr>
            <a:r>
              <a:rPr lang="en-US" sz="2000"/>
              <a:t>  </a:t>
            </a:r>
            <a:endParaRPr sz="2000"/>
          </a:p>
          <a:p>
            <a:pPr indent="0" lvl="0" marL="0" rtl="0" algn="l">
              <a:spcBef>
                <a:spcPts val="0"/>
              </a:spcBef>
              <a:spcAft>
                <a:spcPts val="0"/>
              </a:spcAft>
              <a:buNone/>
            </a:pPr>
            <a:r>
              <a:rPr lang="en-US" sz="2000"/>
              <a:t>    // Defining a function </a:t>
            </a:r>
            <a:endParaRPr sz="2000"/>
          </a:p>
          <a:p>
            <a:pPr indent="0" lvl="0" marL="0" rtl="0" algn="l">
              <a:spcBef>
                <a:spcPts val="0"/>
              </a:spcBef>
              <a:spcAft>
                <a:spcPts val="0"/>
              </a:spcAft>
              <a:buNone/>
            </a:pPr>
            <a:r>
              <a:rPr lang="en-US" sz="2000"/>
              <a:t>    // to demonstrate 'For loop'</a:t>
            </a:r>
            <a:endParaRPr sz="2000"/>
          </a:p>
          <a:p>
            <a:pPr indent="0" lvl="0" marL="0" rtl="0" algn="l">
              <a:spcBef>
                <a:spcPts val="0"/>
              </a:spcBef>
              <a:spcAft>
                <a:spcPts val="0"/>
              </a:spcAft>
              <a:buNone/>
            </a:pPr>
            <a:r>
              <a:rPr lang="en-US" sz="2000"/>
              <a:t>    function loop(</a:t>
            </a:r>
            <a:endParaRPr sz="2000"/>
          </a:p>
          <a:p>
            <a:pPr indent="0" lvl="0" marL="0" rtl="0" algn="l">
              <a:spcBef>
                <a:spcPts val="0"/>
              </a:spcBef>
              <a:spcAft>
                <a:spcPts val="0"/>
              </a:spcAft>
              <a:buNone/>
            </a:pPr>
            <a:r>
              <a:rPr lang="en-US" sz="2000"/>
              <a:t>    ) public returns(uint[] memory){</a:t>
            </a:r>
            <a:endParaRPr sz="2000"/>
          </a:p>
          <a:p>
            <a:pPr indent="0" lvl="0" marL="0" rtl="0" algn="l">
              <a:spcBef>
                <a:spcPts val="0"/>
              </a:spcBef>
              <a:spcAft>
                <a:spcPts val="0"/>
              </a:spcAft>
              <a:buNone/>
            </a:pPr>
            <a:r>
              <a:rPr lang="en-US" sz="2000"/>
              <a:t>    for(uint i=0; i&lt;5; i++){</a:t>
            </a:r>
            <a:endParaRPr sz="2000"/>
          </a:p>
          <a:p>
            <a:pPr indent="0" lvl="0" marL="0" rtl="0" algn="l">
              <a:spcBef>
                <a:spcPts val="0"/>
              </a:spcBef>
              <a:spcAft>
                <a:spcPts val="0"/>
              </a:spcAft>
              <a:buNone/>
            </a:pPr>
            <a:r>
              <a:rPr lang="en-US" sz="2000"/>
              <a:t>        data.push(i);</a:t>
            </a:r>
            <a:endParaRPr sz="2000"/>
          </a:p>
          <a:p>
            <a:pPr indent="0" lvl="0" marL="0" rtl="0" algn="l">
              <a:spcBef>
                <a:spcPts val="0"/>
              </a:spcBef>
              <a:spcAft>
                <a:spcPts val="0"/>
              </a:spcAft>
              <a:buNone/>
            </a:pPr>
            <a:r>
              <a:rPr lang="en-US" sz="2000"/>
              <a:t>     }</a:t>
            </a:r>
            <a:endParaRPr sz="2000"/>
          </a:p>
          <a:p>
            <a:pPr indent="0" lvl="0" marL="0" rtl="0" algn="l">
              <a:spcBef>
                <a:spcPts val="0"/>
              </a:spcBef>
              <a:spcAft>
                <a:spcPts val="0"/>
              </a:spcAft>
              <a:buNone/>
            </a:pPr>
            <a:r>
              <a:rPr lang="en-US" sz="2000"/>
              <a:t>      return data;</a:t>
            </a:r>
            <a:endParaRPr sz="2000"/>
          </a:p>
          <a:p>
            <a:pPr indent="0" lvl="0" marL="0" rtl="0" algn="l">
              <a:spcBef>
                <a:spcPts val="0"/>
              </a:spcBef>
              <a:spcAft>
                <a:spcPts val="0"/>
              </a:spcAft>
              <a:buNone/>
            </a:pPr>
            <a:r>
              <a:rPr lang="en-US" sz="2000"/>
              <a:t>    }</a:t>
            </a:r>
            <a:endParaRPr sz="2000"/>
          </a:p>
          <a:p>
            <a:pPr indent="0" lvl="0" marL="0" rtl="0" algn="l">
              <a:spcBef>
                <a:spcPts val="0"/>
              </a:spcBef>
              <a:spcAft>
                <a:spcPts val="0"/>
              </a:spcAft>
              <a:buNone/>
            </a:pPr>
            <a:r>
              <a:rPr lang="en-US" sz="2000"/>
              <a:t>}</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p:nvPr/>
        </p:nvSpPr>
        <p:spPr>
          <a:xfrm>
            <a:off x="381000" y="381000"/>
            <a:ext cx="11658600" cy="298543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Layout of Solidity File</a:t>
            </a:r>
            <a:endParaRPr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2000">
                <a:solidFill>
                  <a:schemeClr val="dk1"/>
                </a:solidFill>
                <a:latin typeface="Century Schoolbook"/>
                <a:ea typeface="Century Schoolbook"/>
                <a:cs typeface="Century Schoolbook"/>
                <a:sym typeface="Century Schoolbook"/>
              </a:rPr>
              <a:t>Source files can contain an arbitrary number of contract definitions, include directives and pragma directives.</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Version Pragma</a:t>
            </a:r>
            <a:endParaRPr b="1"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2000">
                <a:solidFill>
                  <a:schemeClr val="dk1"/>
                </a:solidFill>
                <a:latin typeface="Century Schoolbook"/>
                <a:ea typeface="Century Schoolbook"/>
                <a:cs typeface="Century Schoolbook"/>
                <a:sym typeface="Century Schoolbook"/>
              </a:rPr>
              <a:t>Version Pragma is the declaration of the version of the Solidity compiler that the particular code should use.</a:t>
            </a:r>
            <a:endParaRPr sz="2000">
              <a:solidFill>
                <a:schemeClr val="dk1"/>
              </a:solidFill>
              <a:latin typeface="Century Schoolbook"/>
              <a:ea typeface="Century Schoolbook"/>
              <a:cs typeface="Century Schoolbook"/>
              <a:sym typeface="Century Schoolbook"/>
            </a:endParaRPr>
          </a:p>
        </p:txBody>
      </p:sp>
      <p:sp>
        <p:nvSpPr>
          <p:cNvPr id="158" name="Google Shape;158;p16"/>
          <p:cNvSpPr/>
          <p:nvPr/>
        </p:nvSpPr>
        <p:spPr>
          <a:xfrm>
            <a:off x="457200" y="3581400"/>
            <a:ext cx="3323346" cy="400110"/>
          </a:xfrm>
          <a:prstGeom prst="rect">
            <a:avLst/>
          </a:prstGeom>
          <a:gradFill>
            <a:gsLst>
              <a:gs pos="0">
                <a:srgbClr val="FFFBB2"/>
              </a:gs>
              <a:gs pos="30000">
                <a:srgbClr val="FFFAA9"/>
              </a:gs>
              <a:gs pos="75000">
                <a:srgbClr val="FFFA7D"/>
              </a:gs>
              <a:gs pos="100000">
                <a:srgbClr val="FFFE4B"/>
              </a:gs>
            </a:gsLst>
            <a:path path="circle">
              <a:fillToRect r="100%" t="100%"/>
            </a:path>
            <a:tileRect b="-100%" l="-100%"/>
          </a:gradFill>
          <a:ln cap="flat" cmpd="sng" w="12700">
            <a:solidFill>
              <a:srgbClr val="FAC700"/>
            </a:solidFill>
            <a:prstDash val="solid"/>
            <a:round/>
            <a:headEnd len="sm" w="sm" type="none"/>
            <a:tailEnd len="sm" w="sm" type="none"/>
          </a:ln>
          <a:effectLst>
            <a:outerShdw blurRad="50800" rotWithShape="0" dir="5400000" dist="25000">
              <a:srgbClr val="000000">
                <a:alpha val="40000"/>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dk1"/>
                </a:solidFill>
                <a:latin typeface="Century Schoolbook"/>
                <a:ea typeface="Century Schoolbook"/>
                <a:cs typeface="Century Schoolbook"/>
                <a:sym typeface="Century Schoolbook"/>
              </a:rPr>
              <a:t>1. version pragma ^0.4.00;</a:t>
            </a:r>
            <a:endParaRPr sz="2000">
              <a:solidFill>
                <a:schemeClr val="dk1"/>
              </a:solidFill>
              <a:latin typeface="Century Schoolbook"/>
              <a:ea typeface="Century Schoolbook"/>
              <a:cs typeface="Century Schoolbook"/>
              <a:sym typeface="Century Schoolbook"/>
            </a:endParaRPr>
          </a:p>
        </p:txBody>
      </p:sp>
      <p:sp>
        <p:nvSpPr>
          <p:cNvPr id="159" name="Google Shape;159;p16"/>
          <p:cNvSpPr/>
          <p:nvPr/>
        </p:nvSpPr>
        <p:spPr>
          <a:xfrm>
            <a:off x="381000" y="4419600"/>
            <a:ext cx="115062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rgbClr val="FF0000"/>
                </a:solidFill>
                <a:latin typeface="Century Schoolbook"/>
                <a:ea typeface="Century Schoolbook"/>
                <a:cs typeface="Century Schoolbook"/>
                <a:sym typeface="Century Schoolbook"/>
              </a:rPr>
              <a:t>Note: </a:t>
            </a:r>
            <a:r>
              <a:rPr lang="en-US" sz="1800">
                <a:solidFill>
                  <a:srgbClr val="FF0000"/>
                </a:solidFill>
                <a:latin typeface="Century Schoolbook"/>
                <a:ea typeface="Century Schoolbook"/>
                <a:cs typeface="Century Schoolbook"/>
                <a:sym typeface="Century Schoolbook"/>
              </a:rPr>
              <a:t> The source file shown above will not compile with a compiler earlier than version 0.4.0 and it will also not work on a compiler starting from version 0.5.0.</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2"/>
          <p:cNvSpPr txBox="1"/>
          <p:nvPr/>
        </p:nvSpPr>
        <p:spPr>
          <a:xfrm>
            <a:off x="305600" y="0"/>
            <a:ext cx="120327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1	if statement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if statement is the fundamental control statement that allows Solidity to make decisions and execute statements conditionally.</a:t>
            </a:r>
            <a:endParaRPr sz="2400"/>
          </a:p>
        </p:txBody>
      </p:sp>
      <p:sp>
        <p:nvSpPr>
          <p:cNvPr id="400" name="Google Shape;400;p52"/>
          <p:cNvSpPr txBox="1"/>
          <p:nvPr/>
        </p:nvSpPr>
        <p:spPr>
          <a:xfrm>
            <a:off x="2265750" y="1528600"/>
            <a:ext cx="8270100" cy="5941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 Solidity program to </a:t>
            </a:r>
            <a:endParaRPr sz="1700"/>
          </a:p>
          <a:p>
            <a:pPr indent="0" lvl="0" marL="0" rtl="0" algn="l">
              <a:spcBef>
                <a:spcPts val="0"/>
              </a:spcBef>
              <a:spcAft>
                <a:spcPts val="0"/>
              </a:spcAft>
              <a:buNone/>
            </a:pPr>
            <a:r>
              <a:rPr lang="en-US" sz="1700"/>
              <a:t>// demonstrate the </a:t>
            </a:r>
            <a:endParaRPr sz="1700"/>
          </a:p>
          <a:p>
            <a:pPr indent="0" lvl="0" marL="0" rtl="0" algn="l">
              <a:spcBef>
                <a:spcPts val="0"/>
              </a:spcBef>
              <a:spcAft>
                <a:spcPts val="0"/>
              </a:spcAft>
              <a:buNone/>
            </a:pPr>
            <a:r>
              <a:rPr lang="en-US" sz="1700"/>
              <a:t>// use of 'if statement'</a:t>
            </a:r>
            <a:endParaRPr sz="1700"/>
          </a:p>
          <a:p>
            <a:pPr indent="0" lvl="0" marL="0" rtl="0" algn="l">
              <a:spcBef>
                <a:spcPts val="0"/>
              </a:spcBef>
              <a:spcAft>
                <a:spcPts val="0"/>
              </a:spcAft>
              <a:buNone/>
            </a:pPr>
            <a:r>
              <a:rPr lang="en-US" sz="1700"/>
              <a:t>pragma solidity ^0.5.0;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Creating a contract</a:t>
            </a:r>
            <a:endParaRPr sz="1700"/>
          </a:p>
          <a:p>
            <a:pPr indent="0" lvl="0" marL="0" rtl="0" algn="l">
              <a:spcBef>
                <a:spcPts val="0"/>
              </a:spcBef>
              <a:spcAft>
                <a:spcPts val="0"/>
              </a:spcAft>
              <a:buNone/>
            </a:pPr>
            <a:r>
              <a:rPr lang="en-US" sz="1700"/>
              <a:t>contract Types {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 Declaring state variable</a:t>
            </a:r>
            <a:endParaRPr sz="1700"/>
          </a:p>
          <a:p>
            <a:pPr indent="0" lvl="0" marL="0" rtl="0" algn="l">
              <a:spcBef>
                <a:spcPts val="0"/>
              </a:spcBef>
              <a:spcAft>
                <a:spcPts val="0"/>
              </a:spcAft>
              <a:buNone/>
            </a:pPr>
            <a:r>
              <a:rPr lang="en-US" sz="1700"/>
              <a:t>    uint i = 10;</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 Defining function to </a:t>
            </a:r>
            <a:endParaRPr sz="1700"/>
          </a:p>
          <a:p>
            <a:pPr indent="0" lvl="0" marL="0" rtl="0" algn="l">
              <a:spcBef>
                <a:spcPts val="0"/>
              </a:spcBef>
              <a:spcAft>
                <a:spcPts val="0"/>
              </a:spcAft>
              <a:buNone/>
            </a:pPr>
            <a:r>
              <a:rPr lang="en-US" sz="1700"/>
              <a:t>    // demonstrate use of </a:t>
            </a:r>
            <a:endParaRPr sz="1700"/>
          </a:p>
          <a:p>
            <a:pPr indent="0" lvl="0" marL="0" rtl="0" algn="l">
              <a:spcBef>
                <a:spcPts val="0"/>
              </a:spcBef>
              <a:spcAft>
                <a:spcPts val="0"/>
              </a:spcAft>
              <a:buNone/>
            </a:pPr>
            <a:r>
              <a:rPr lang="en-US" sz="1700"/>
              <a:t>    // 'if statement'</a:t>
            </a:r>
            <a:endParaRPr sz="1700"/>
          </a:p>
          <a:p>
            <a:pPr indent="0" lvl="0" marL="0" rtl="0" algn="l">
              <a:spcBef>
                <a:spcPts val="0"/>
              </a:spcBef>
              <a:spcAft>
                <a:spcPts val="0"/>
              </a:spcAft>
              <a:buNone/>
            </a:pPr>
            <a:r>
              <a:rPr lang="en-US" sz="1700"/>
              <a:t>    function decision_making(</a:t>
            </a:r>
            <a:endParaRPr sz="1700"/>
          </a:p>
          <a:p>
            <a:pPr indent="0" lvl="0" marL="0" rtl="0" algn="l">
              <a:spcBef>
                <a:spcPts val="0"/>
              </a:spcBef>
              <a:spcAft>
                <a:spcPts val="0"/>
              </a:spcAft>
              <a:buNone/>
            </a:pPr>
            <a:r>
              <a:rPr lang="en-US" sz="1700"/>
              <a:t>    ) public returns(bool){</a:t>
            </a:r>
            <a:endParaRPr sz="1700"/>
          </a:p>
          <a:p>
            <a:pPr indent="0" lvl="0" marL="0" rtl="0" algn="l">
              <a:spcBef>
                <a:spcPts val="0"/>
              </a:spcBef>
              <a:spcAft>
                <a:spcPts val="0"/>
              </a:spcAft>
              <a:buNone/>
            </a:pPr>
            <a:r>
              <a:rPr lang="en-US" sz="1700"/>
              <a:t>        if(i&lt;10){</a:t>
            </a:r>
            <a:endParaRPr sz="1700"/>
          </a:p>
          <a:p>
            <a:pPr indent="0" lvl="0" marL="0" rtl="0" algn="l">
              <a:spcBef>
                <a:spcPts val="0"/>
              </a:spcBef>
              <a:spcAft>
                <a:spcPts val="0"/>
              </a:spcAft>
              <a:buNone/>
            </a:pPr>
            <a:r>
              <a:rPr lang="en-US" sz="1700"/>
              <a:t>            return true;</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a:t>
            </a:r>
            <a:endParaRPr sz="17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3"/>
          <p:cNvSpPr txBox="1"/>
          <p:nvPr/>
        </p:nvSpPr>
        <p:spPr>
          <a:xfrm>
            <a:off x="171900" y="0"/>
            <a:ext cx="121284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t>2	if...else statement</a:t>
            </a:r>
            <a:endParaRPr b="1" sz="25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'if...else' statement is the next form of control statement that allows Solidity to execute statements in a more controlled way.</a:t>
            </a:r>
            <a:endParaRPr sz="2400"/>
          </a:p>
        </p:txBody>
      </p:sp>
      <p:sp>
        <p:nvSpPr>
          <p:cNvPr id="406" name="Google Shape;406;p53"/>
          <p:cNvSpPr txBox="1"/>
          <p:nvPr/>
        </p:nvSpPr>
        <p:spPr>
          <a:xfrm>
            <a:off x="171900" y="2081850"/>
            <a:ext cx="53289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 Solidity program to</a:t>
            </a:r>
            <a:endParaRPr sz="2200"/>
          </a:p>
          <a:p>
            <a:pPr indent="0" lvl="0" marL="0" rtl="0" algn="l">
              <a:spcBef>
                <a:spcPts val="0"/>
              </a:spcBef>
              <a:spcAft>
                <a:spcPts val="0"/>
              </a:spcAft>
              <a:buNone/>
            </a:pPr>
            <a:r>
              <a:rPr lang="en-US" sz="2200"/>
              <a:t>// demonstrate the use of</a:t>
            </a:r>
            <a:endParaRPr sz="2200"/>
          </a:p>
          <a:p>
            <a:pPr indent="0" lvl="0" marL="0" rtl="0" algn="l">
              <a:spcBef>
                <a:spcPts val="0"/>
              </a:spcBef>
              <a:spcAft>
                <a:spcPts val="0"/>
              </a:spcAft>
              <a:buNone/>
            </a:pPr>
            <a:r>
              <a:rPr lang="en-US" sz="2200"/>
              <a:t>// 'if...else' statement</a:t>
            </a:r>
            <a:endParaRPr sz="2200"/>
          </a:p>
          <a:p>
            <a:pPr indent="0" lvl="0" marL="0" rtl="0" algn="l">
              <a:spcBef>
                <a:spcPts val="0"/>
              </a:spcBef>
              <a:spcAft>
                <a:spcPts val="0"/>
              </a:spcAft>
              <a:buNone/>
            </a:pPr>
            <a:r>
              <a:rPr lang="en-US" sz="2200"/>
              <a:t>pragma solidity ^0.5.0;</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 Creating a contract</a:t>
            </a:r>
            <a:endParaRPr sz="2200"/>
          </a:p>
          <a:p>
            <a:pPr indent="0" lvl="0" marL="0" rtl="0" algn="l">
              <a:spcBef>
                <a:spcPts val="0"/>
              </a:spcBef>
              <a:spcAft>
                <a:spcPts val="0"/>
              </a:spcAft>
              <a:buNone/>
            </a:pPr>
            <a:r>
              <a:rPr lang="en-US" sz="2200"/>
              <a:t>contract Types {</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	// Declaring state variables</a:t>
            </a:r>
            <a:endParaRPr sz="2200"/>
          </a:p>
          <a:p>
            <a:pPr indent="0" lvl="0" marL="0" rtl="0" algn="l">
              <a:spcBef>
                <a:spcPts val="0"/>
              </a:spcBef>
              <a:spcAft>
                <a:spcPts val="0"/>
              </a:spcAft>
              <a:buNone/>
            </a:pPr>
            <a:r>
              <a:rPr lang="en-US" sz="2200"/>
              <a:t>	uint i = 10;</a:t>
            </a:r>
            <a:endParaRPr sz="2200"/>
          </a:p>
          <a:p>
            <a:pPr indent="0" lvl="0" marL="0" rtl="0" algn="l">
              <a:spcBef>
                <a:spcPts val="0"/>
              </a:spcBef>
              <a:spcAft>
                <a:spcPts val="0"/>
              </a:spcAft>
              <a:buNone/>
            </a:pPr>
            <a:r>
              <a:rPr lang="en-US" sz="2200"/>
              <a:t>	bool even;</a:t>
            </a:r>
            <a:endParaRPr sz="22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	// </a:t>
            </a:r>
            <a:endParaRPr sz="2200"/>
          </a:p>
        </p:txBody>
      </p:sp>
      <p:sp>
        <p:nvSpPr>
          <p:cNvPr id="407" name="Google Shape;407;p53"/>
          <p:cNvSpPr txBox="1"/>
          <p:nvPr/>
        </p:nvSpPr>
        <p:spPr>
          <a:xfrm>
            <a:off x="5137850" y="1871775"/>
            <a:ext cx="67422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rPr>
              <a:t>Defining function to</a:t>
            </a:r>
            <a:endParaRPr sz="2200">
              <a:solidFill>
                <a:schemeClr val="dk1"/>
              </a:solidFill>
            </a:endParaRPr>
          </a:p>
          <a:p>
            <a:pPr indent="0" lvl="0" marL="0" rtl="0" algn="l">
              <a:spcBef>
                <a:spcPts val="0"/>
              </a:spcBef>
              <a:spcAft>
                <a:spcPts val="0"/>
              </a:spcAft>
              <a:buNone/>
            </a:pPr>
            <a:r>
              <a:rPr lang="en-US" sz="2200">
                <a:solidFill>
                  <a:schemeClr val="dk1"/>
                </a:solidFill>
              </a:rPr>
              <a:t>	// demonstrate the use of</a:t>
            </a:r>
            <a:endParaRPr sz="2200">
              <a:solidFill>
                <a:schemeClr val="dk1"/>
              </a:solidFill>
            </a:endParaRPr>
          </a:p>
          <a:p>
            <a:pPr indent="0" lvl="0" marL="0" rtl="0" algn="l">
              <a:spcBef>
                <a:spcPts val="0"/>
              </a:spcBef>
              <a:spcAft>
                <a:spcPts val="0"/>
              </a:spcAft>
              <a:buNone/>
            </a:pPr>
            <a:r>
              <a:rPr lang="en-US" sz="2200">
                <a:solidFill>
                  <a:schemeClr val="dk1"/>
                </a:solidFill>
              </a:rPr>
              <a:t>	// 'if...else statement'</a:t>
            </a:r>
            <a:endParaRPr sz="2200">
              <a:solidFill>
                <a:schemeClr val="dk1"/>
              </a:solidFill>
            </a:endParaRPr>
          </a:p>
          <a:p>
            <a:pPr indent="0" lvl="0" marL="0" rtl="0" algn="l">
              <a:spcBef>
                <a:spcPts val="0"/>
              </a:spcBef>
              <a:spcAft>
                <a:spcPts val="0"/>
              </a:spcAft>
              <a:buNone/>
            </a:pPr>
            <a:r>
              <a:rPr lang="en-US" sz="2200">
                <a:solidFill>
                  <a:schemeClr val="dk1"/>
                </a:solidFill>
              </a:rPr>
              <a:t>	function decision_making(</a:t>
            </a:r>
            <a:endParaRPr sz="2200">
              <a:solidFill>
                <a:schemeClr val="dk1"/>
              </a:solidFill>
            </a:endParaRPr>
          </a:p>
          <a:p>
            <a:pPr indent="0" lvl="0" marL="0" rtl="0" algn="l">
              <a:spcBef>
                <a:spcPts val="0"/>
              </a:spcBef>
              <a:spcAft>
                <a:spcPts val="0"/>
              </a:spcAft>
              <a:buNone/>
            </a:pPr>
            <a:r>
              <a:rPr lang="en-US" sz="2200">
                <a:solidFill>
                  <a:schemeClr val="dk1"/>
                </a:solidFill>
              </a:rPr>
              <a:t>	) public payable returns(bool){</a:t>
            </a:r>
            <a:endParaRPr sz="2200">
              <a:solidFill>
                <a:schemeClr val="dk1"/>
              </a:solidFill>
            </a:endParaRPr>
          </a:p>
          <a:p>
            <a:pPr indent="0" lvl="0" marL="0" rtl="0" algn="l">
              <a:spcBef>
                <a:spcPts val="0"/>
              </a:spcBef>
              <a:spcAft>
                <a:spcPts val="0"/>
              </a:spcAft>
              <a:buNone/>
            </a:pPr>
            <a:r>
              <a:rPr lang="en-US" sz="2200">
                <a:solidFill>
                  <a:schemeClr val="dk1"/>
                </a:solidFill>
              </a:rPr>
              <a:t>		if(i%2 == 0){</a:t>
            </a:r>
            <a:endParaRPr sz="2200">
              <a:solidFill>
                <a:schemeClr val="dk1"/>
              </a:solidFill>
            </a:endParaRPr>
          </a:p>
          <a:p>
            <a:pPr indent="0" lvl="0" marL="0" rtl="0" algn="l">
              <a:spcBef>
                <a:spcPts val="0"/>
              </a:spcBef>
              <a:spcAft>
                <a:spcPts val="0"/>
              </a:spcAft>
              <a:buNone/>
            </a:pPr>
            <a:r>
              <a:rPr lang="en-US" sz="2200">
                <a:solidFill>
                  <a:schemeClr val="dk1"/>
                </a:solidFill>
              </a:rPr>
              <a:t>			even = true;</a:t>
            </a:r>
            <a:endParaRPr sz="2200">
              <a:solidFill>
                <a:schemeClr val="dk1"/>
              </a:solidFill>
            </a:endParaRPr>
          </a:p>
          <a:p>
            <a:pPr indent="0" lvl="0" marL="0" rtl="0" algn="l">
              <a:spcBef>
                <a:spcPts val="0"/>
              </a:spcBef>
              <a:spcAft>
                <a:spcPts val="0"/>
              </a:spcAft>
              <a:buNone/>
            </a:pPr>
            <a:r>
              <a:rPr lang="en-US" sz="2200">
                <a:solidFill>
                  <a:schemeClr val="dk1"/>
                </a:solidFill>
              </a:rPr>
              <a:t>		}</a:t>
            </a:r>
            <a:endParaRPr sz="2200">
              <a:solidFill>
                <a:schemeClr val="dk1"/>
              </a:solidFill>
            </a:endParaRPr>
          </a:p>
          <a:p>
            <a:pPr indent="0" lvl="0" marL="0" rtl="0" algn="l">
              <a:spcBef>
                <a:spcPts val="0"/>
              </a:spcBef>
              <a:spcAft>
                <a:spcPts val="0"/>
              </a:spcAft>
              <a:buNone/>
            </a:pPr>
            <a:r>
              <a:rPr lang="en-US" sz="2200">
                <a:solidFill>
                  <a:schemeClr val="dk1"/>
                </a:solidFill>
              </a:rPr>
              <a:t>		else{</a:t>
            </a:r>
            <a:endParaRPr sz="2200">
              <a:solidFill>
                <a:schemeClr val="dk1"/>
              </a:solidFill>
            </a:endParaRPr>
          </a:p>
          <a:p>
            <a:pPr indent="0" lvl="0" marL="0" rtl="0" algn="l">
              <a:spcBef>
                <a:spcPts val="0"/>
              </a:spcBef>
              <a:spcAft>
                <a:spcPts val="0"/>
              </a:spcAft>
              <a:buNone/>
            </a:pPr>
            <a:r>
              <a:rPr lang="en-US" sz="2200">
                <a:solidFill>
                  <a:schemeClr val="dk1"/>
                </a:solidFill>
              </a:rPr>
              <a:t>			even = false;</a:t>
            </a:r>
            <a:endParaRPr sz="2200">
              <a:solidFill>
                <a:schemeClr val="dk1"/>
              </a:solidFill>
            </a:endParaRPr>
          </a:p>
          <a:p>
            <a:pPr indent="0" lvl="0" marL="0" rtl="0" algn="l">
              <a:spcBef>
                <a:spcPts val="0"/>
              </a:spcBef>
              <a:spcAft>
                <a:spcPts val="0"/>
              </a:spcAft>
              <a:buNone/>
            </a:pPr>
            <a:r>
              <a:rPr lang="en-US" sz="2200">
                <a:solidFill>
                  <a:schemeClr val="dk1"/>
                </a:solidFill>
              </a:rPr>
              <a:t>		}</a:t>
            </a:r>
            <a:endParaRPr sz="2200">
              <a:solidFill>
                <a:schemeClr val="dk1"/>
              </a:solidFill>
            </a:endParaRPr>
          </a:p>
          <a:p>
            <a:pPr indent="0" lvl="0" marL="0" rtl="0" algn="l">
              <a:spcBef>
                <a:spcPts val="0"/>
              </a:spcBef>
              <a:spcAft>
                <a:spcPts val="0"/>
              </a:spcAft>
              <a:buNone/>
            </a:pPr>
            <a:r>
              <a:rPr lang="en-US" sz="2200">
                <a:solidFill>
                  <a:schemeClr val="dk1"/>
                </a:solidFill>
              </a:rPr>
              <a:t>		return even;</a:t>
            </a:r>
            <a:endParaRPr sz="2200">
              <a:solidFill>
                <a:schemeClr val="dk1"/>
              </a:solidFill>
            </a:endParaRPr>
          </a:p>
          <a:p>
            <a:pPr indent="0" lvl="0" marL="0" rtl="0" algn="l">
              <a:spcBef>
                <a:spcPts val="0"/>
              </a:spcBef>
              <a:spcAft>
                <a:spcPts val="0"/>
              </a:spcAft>
              <a:buNone/>
            </a:pPr>
            <a:r>
              <a:rPr lang="en-US" sz="2200">
                <a:solidFill>
                  <a:schemeClr val="dk1"/>
                </a:solidFill>
              </a:rPr>
              <a:t>	}</a:t>
            </a:r>
            <a:endParaRPr sz="2200">
              <a:solidFill>
                <a:schemeClr val="dk1"/>
              </a:solidFill>
            </a:endParaRPr>
          </a:p>
          <a:p>
            <a:pPr indent="0" lvl="0" marL="0" rtl="0" algn="l">
              <a:spcBef>
                <a:spcPts val="0"/>
              </a:spcBef>
              <a:spcAft>
                <a:spcPts val="0"/>
              </a:spcAft>
              <a:buNone/>
            </a:pPr>
            <a:r>
              <a:rPr lang="en-US" sz="2200">
                <a:solidFill>
                  <a:schemeClr val="dk1"/>
                </a:solidFill>
              </a:rPr>
              <a:t>	</a:t>
            </a:r>
            <a:endParaRPr sz="2200">
              <a:solidFill>
                <a:schemeClr val="dk1"/>
              </a:solidFill>
            </a:endParaRPr>
          </a:p>
          <a:p>
            <a:pPr indent="0" lvl="0" marL="0" rtl="0" algn="l">
              <a:spcBef>
                <a:spcPts val="0"/>
              </a:spcBef>
              <a:spcAft>
                <a:spcPts val="0"/>
              </a:spcAft>
              <a:buNone/>
            </a:pPr>
            <a:r>
              <a:rPr lang="en-US" sz="2200">
                <a:solidFill>
                  <a:schemeClr val="dk1"/>
                </a:solidFill>
              </a:rPr>
              <a: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4"/>
          <p:cNvSpPr txBox="1"/>
          <p:nvPr/>
        </p:nvSpPr>
        <p:spPr>
          <a:xfrm>
            <a:off x="191000" y="0"/>
            <a:ext cx="119946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t>if...else if... statement.</a:t>
            </a:r>
            <a:endParaRPr b="1" sz="2400"/>
          </a:p>
          <a:p>
            <a:pPr indent="0" lvl="0" marL="0" rtl="0" algn="l">
              <a:spcBef>
                <a:spcPts val="0"/>
              </a:spcBef>
              <a:spcAft>
                <a:spcPts val="0"/>
              </a:spcAft>
              <a:buNone/>
            </a:pPr>
            <a:r>
              <a:t/>
            </a:r>
            <a:endParaRPr sz="2200"/>
          </a:p>
          <a:p>
            <a:pPr indent="0" lvl="0" marL="0" rtl="0" algn="l">
              <a:spcBef>
                <a:spcPts val="0"/>
              </a:spcBef>
              <a:spcAft>
                <a:spcPts val="0"/>
              </a:spcAft>
              <a:buNone/>
            </a:pPr>
            <a:r>
              <a:rPr lang="en-US" sz="2200"/>
              <a:t>The if...else if... statement is an advanced form of if...else that allows Solidity to make a correct decision out of several conditions.</a:t>
            </a:r>
            <a:endParaRPr sz="2200"/>
          </a:p>
        </p:txBody>
      </p:sp>
      <p:sp>
        <p:nvSpPr>
          <p:cNvPr id="413" name="Google Shape;413;p54"/>
          <p:cNvSpPr txBox="1"/>
          <p:nvPr/>
        </p:nvSpPr>
        <p:spPr>
          <a:xfrm>
            <a:off x="305625" y="1569900"/>
            <a:ext cx="5023200" cy="471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100"/>
              <a:t>pragma solidity ^0.5.0; </a:t>
            </a:r>
            <a:endParaRPr b="1" sz="2100"/>
          </a:p>
          <a:p>
            <a:pPr indent="0" lvl="0" marL="0" rtl="0" algn="l">
              <a:spcBef>
                <a:spcPts val="0"/>
              </a:spcBef>
              <a:spcAft>
                <a:spcPts val="0"/>
              </a:spcAft>
              <a:buNone/>
            </a:pPr>
            <a:r>
              <a:rPr b="1" lang="en-US" sz="2100"/>
              <a:t>  </a:t>
            </a:r>
            <a:endParaRPr b="1" sz="2100"/>
          </a:p>
          <a:p>
            <a:pPr indent="0" lvl="0" marL="0" rtl="0" algn="l">
              <a:spcBef>
                <a:spcPts val="0"/>
              </a:spcBef>
              <a:spcAft>
                <a:spcPts val="0"/>
              </a:spcAft>
              <a:buNone/>
            </a:pPr>
            <a:r>
              <a:rPr b="1" lang="en-US" sz="2100"/>
              <a:t>// Creating a contract </a:t>
            </a:r>
            <a:endParaRPr b="1" sz="2100"/>
          </a:p>
          <a:p>
            <a:pPr indent="0" lvl="0" marL="0" rtl="0" algn="l">
              <a:spcBef>
                <a:spcPts val="0"/>
              </a:spcBef>
              <a:spcAft>
                <a:spcPts val="0"/>
              </a:spcAft>
              <a:buNone/>
            </a:pPr>
            <a:r>
              <a:rPr b="1" lang="en-US" sz="2100"/>
              <a:t>contract Types { </a:t>
            </a:r>
            <a:endParaRPr b="1" sz="2100"/>
          </a:p>
          <a:p>
            <a:pPr indent="0" lvl="0" marL="0" rtl="0" algn="l">
              <a:spcBef>
                <a:spcPts val="0"/>
              </a:spcBef>
              <a:spcAft>
                <a:spcPts val="0"/>
              </a:spcAft>
              <a:buNone/>
            </a:pPr>
            <a:r>
              <a:rPr b="1" lang="en-US" sz="2100"/>
              <a:t>  </a:t>
            </a:r>
            <a:endParaRPr b="1" sz="2100"/>
          </a:p>
          <a:p>
            <a:pPr indent="0" lvl="0" marL="0" rtl="0" algn="l">
              <a:spcBef>
                <a:spcPts val="0"/>
              </a:spcBef>
              <a:spcAft>
                <a:spcPts val="0"/>
              </a:spcAft>
              <a:buNone/>
            </a:pPr>
            <a:r>
              <a:rPr b="1" lang="en-US" sz="2100"/>
              <a:t>    // Declaring state variables</a:t>
            </a:r>
            <a:endParaRPr b="1" sz="2100"/>
          </a:p>
          <a:p>
            <a:pPr indent="0" lvl="0" marL="0" rtl="0" algn="l">
              <a:spcBef>
                <a:spcPts val="0"/>
              </a:spcBef>
              <a:spcAft>
                <a:spcPts val="0"/>
              </a:spcAft>
              <a:buNone/>
            </a:pPr>
            <a:r>
              <a:rPr b="1" lang="en-US" sz="2100"/>
              <a:t>    uint i = 10;</a:t>
            </a:r>
            <a:endParaRPr b="1" sz="2100"/>
          </a:p>
          <a:p>
            <a:pPr indent="0" lvl="0" marL="0" rtl="0" algn="l">
              <a:spcBef>
                <a:spcPts val="0"/>
              </a:spcBef>
              <a:spcAft>
                <a:spcPts val="0"/>
              </a:spcAft>
              <a:buNone/>
            </a:pPr>
            <a:r>
              <a:rPr b="1" lang="en-US" sz="2100"/>
              <a:t>    string result;</a:t>
            </a:r>
            <a:endParaRPr b="1" sz="2100"/>
          </a:p>
          <a:p>
            <a:pPr indent="0" lvl="0" marL="0" rtl="0" algn="l">
              <a:spcBef>
                <a:spcPts val="0"/>
              </a:spcBef>
              <a:spcAft>
                <a:spcPts val="0"/>
              </a:spcAft>
              <a:buNone/>
            </a:pPr>
            <a:r>
              <a:rPr b="1" lang="en-US" sz="2100"/>
              <a:t>  </a:t>
            </a:r>
            <a:endParaRPr b="1" sz="2100"/>
          </a:p>
          <a:p>
            <a:pPr indent="0" lvl="0" marL="0" rtl="0" algn="l">
              <a:spcBef>
                <a:spcPts val="0"/>
              </a:spcBef>
              <a:spcAft>
                <a:spcPts val="0"/>
              </a:spcAft>
              <a:buNone/>
            </a:pPr>
            <a:r>
              <a:rPr b="1" lang="en-US" sz="2100"/>
              <a:t>    // Defining function to </a:t>
            </a:r>
            <a:endParaRPr b="1" sz="2100"/>
          </a:p>
          <a:p>
            <a:pPr indent="0" lvl="0" marL="0" rtl="0" algn="l">
              <a:spcBef>
                <a:spcPts val="0"/>
              </a:spcBef>
              <a:spcAft>
                <a:spcPts val="0"/>
              </a:spcAft>
              <a:buNone/>
            </a:pPr>
            <a:r>
              <a:rPr b="1" lang="en-US" sz="2100"/>
              <a:t>    // demonstrate the use</a:t>
            </a:r>
            <a:endParaRPr b="1" sz="2100"/>
          </a:p>
          <a:p>
            <a:pPr indent="0" lvl="0" marL="0" rtl="0" algn="l">
              <a:spcBef>
                <a:spcPts val="0"/>
              </a:spcBef>
              <a:spcAft>
                <a:spcPts val="0"/>
              </a:spcAft>
              <a:buNone/>
            </a:pPr>
            <a:r>
              <a:rPr b="1" lang="en-US" sz="2100"/>
              <a:t>    // of 'if...else if...else </a:t>
            </a:r>
            <a:endParaRPr b="1" sz="2100"/>
          </a:p>
          <a:p>
            <a:pPr indent="0" lvl="0" marL="0" rtl="0" algn="l">
              <a:spcBef>
                <a:spcPts val="0"/>
              </a:spcBef>
              <a:spcAft>
                <a:spcPts val="0"/>
              </a:spcAft>
              <a:buNone/>
            </a:pPr>
            <a:r>
              <a:rPr b="1" lang="en-US" sz="2100"/>
              <a:t>    // statement'</a:t>
            </a:r>
            <a:endParaRPr b="1" sz="2100"/>
          </a:p>
          <a:p>
            <a:pPr indent="0" lvl="0" marL="0" rtl="0" algn="l">
              <a:spcBef>
                <a:spcPts val="0"/>
              </a:spcBef>
              <a:spcAft>
                <a:spcPts val="0"/>
              </a:spcAft>
              <a:buNone/>
            </a:pPr>
            <a:r>
              <a:t/>
            </a:r>
            <a:endParaRPr b="1" sz="2100"/>
          </a:p>
        </p:txBody>
      </p:sp>
      <p:sp>
        <p:nvSpPr>
          <p:cNvPr id="414" name="Google Shape;414;p54"/>
          <p:cNvSpPr txBox="1"/>
          <p:nvPr/>
        </p:nvSpPr>
        <p:spPr>
          <a:xfrm>
            <a:off x="6207425" y="1661675"/>
            <a:ext cx="5023200" cy="503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2100"/>
              <a:t>   function decision_making(</a:t>
            </a:r>
            <a:endParaRPr b="1" sz="2100"/>
          </a:p>
          <a:p>
            <a:pPr indent="0" lvl="0" marL="0" marR="0" rtl="0" algn="l">
              <a:lnSpc>
                <a:spcPct val="100000"/>
              </a:lnSpc>
              <a:spcBef>
                <a:spcPts val="0"/>
              </a:spcBef>
              <a:spcAft>
                <a:spcPts val="0"/>
              </a:spcAft>
              <a:buNone/>
            </a:pPr>
            <a:r>
              <a:rPr b="1" lang="en-US" sz="2100"/>
              <a:t>    ) public returns(string memory){</a:t>
            </a:r>
            <a:endParaRPr b="1" sz="2100"/>
          </a:p>
          <a:p>
            <a:pPr indent="0" lvl="0" marL="0" marR="0" rtl="0" algn="l">
              <a:lnSpc>
                <a:spcPct val="100000"/>
              </a:lnSpc>
              <a:spcBef>
                <a:spcPts val="0"/>
              </a:spcBef>
              <a:spcAft>
                <a:spcPts val="0"/>
              </a:spcAft>
              <a:buNone/>
            </a:pPr>
            <a:r>
              <a:rPr b="1" lang="en-US" sz="2100"/>
              <a:t>        if(i&lt;10){</a:t>
            </a:r>
            <a:endParaRPr b="1" sz="2100"/>
          </a:p>
          <a:p>
            <a:pPr indent="0" lvl="0" marL="0" marR="0" rtl="0" algn="l">
              <a:lnSpc>
                <a:spcPct val="100000"/>
              </a:lnSpc>
              <a:spcBef>
                <a:spcPts val="0"/>
              </a:spcBef>
              <a:spcAft>
                <a:spcPts val="0"/>
              </a:spcAft>
              <a:buNone/>
            </a:pPr>
            <a:r>
              <a:rPr b="1" lang="en-US" sz="2100"/>
              <a:t>            result = "less than 10";</a:t>
            </a:r>
            <a:endParaRPr b="1" sz="2100"/>
          </a:p>
          <a:p>
            <a:pPr indent="0" lvl="0" marL="0" marR="0" rtl="0" algn="l">
              <a:lnSpc>
                <a:spcPct val="100000"/>
              </a:lnSpc>
              <a:spcBef>
                <a:spcPts val="0"/>
              </a:spcBef>
              <a:spcAft>
                <a:spcPts val="0"/>
              </a:spcAft>
              <a:buNone/>
            </a:pPr>
            <a:r>
              <a:rPr b="1" lang="en-US" sz="2100"/>
              <a:t>        }</a:t>
            </a:r>
            <a:endParaRPr b="1" sz="2100"/>
          </a:p>
          <a:p>
            <a:pPr indent="0" lvl="0" marL="0" marR="0" rtl="0" algn="l">
              <a:lnSpc>
                <a:spcPct val="100000"/>
              </a:lnSpc>
              <a:spcBef>
                <a:spcPts val="0"/>
              </a:spcBef>
              <a:spcAft>
                <a:spcPts val="0"/>
              </a:spcAft>
              <a:buNone/>
            </a:pPr>
            <a:r>
              <a:rPr b="1" lang="en-US" sz="2100"/>
              <a:t>        else if(i == 10){</a:t>
            </a:r>
            <a:endParaRPr b="1" sz="2100"/>
          </a:p>
          <a:p>
            <a:pPr indent="0" lvl="0" marL="0" marR="0" rtl="0" algn="l">
              <a:lnSpc>
                <a:spcPct val="100000"/>
              </a:lnSpc>
              <a:spcBef>
                <a:spcPts val="0"/>
              </a:spcBef>
              <a:spcAft>
                <a:spcPts val="0"/>
              </a:spcAft>
              <a:buNone/>
            </a:pPr>
            <a:r>
              <a:rPr b="1" lang="en-US" sz="2100"/>
              <a:t>            result = "equal to 10";</a:t>
            </a:r>
            <a:endParaRPr b="1" sz="2100"/>
          </a:p>
          <a:p>
            <a:pPr indent="0" lvl="0" marL="0" marR="0" rtl="0" algn="l">
              <a:lnSpc>
                <a:spcPct val="100000"/>
              </a:lnSpc>
              <a:spcBef>
                <a:spcPts val="0"/>
              </a:spcBef>
              <a:spcAft>
                <a:spcPts val="0"/>
              </a:spcAft>
              <a:buNone/>
            </a:pPr>
            <a:r>
              <a:rPr b="1" lang="en-US" sz="2100"/>
              <a:t>        }</a:t>
            </a:r>
            <a:endParaRPr b="1" sz="2100"/>
          </a:p>
          <a:p>
            <a:pPr indent="0" lvl="0" marL="0" marR="0" rtl="0" algn="l">
              <a:lnSpc>
                <a:spcPct val="100000"/>
              </a:lnSpc>
              <a:spcBef>
                <a:spcPts val="0"/>
              </a:spcBef>
              <a:spcAft>
                <a:spcPts val="0"/>
              </a:spcAft>
              <a:buNone/>
            </a:pPr>
            <a:r>
              <a:rPr b="1" lang="en-US" sz="2100"/>
              <a:t>        else{</a:t>
            </a:r>
            <a:endParaRPr b="1" sz="2100"/>
          </a:p>
          <a:p>
            <a:pPr indent="0" lvl="0" marL="0" marR="0" rtl="0" algn="l">
              <a:lnSpc>
                <a:spcPct val="100000"/>
              </a:lnSpc>
              <a:spcBef>
                <a:spcPts val="0"/>
              </a:spcBef>
              <a:spcAft>
                <a:spcPts val="0"/>
              </a:spcAft>
              <a:buNone/>
            </a:pPr>
            <a:r>
              <a:rPr b="1" lang="en-US" sz="2100"/>
              <a:t>            result = "greater than 10";</a:t>
            </a:r>
            <a:endParaRPr b="1" sz="2100"/>
          </a:p>
          <a:p>
            <a:pPr indent="0" lvl="0" marL="0" marR="0" rtl="0" algn="l">
              <a:lnSpc>
                <a:spcPct val="100000"/>
              </a:lnSpc>
              <a:spcBef>
                <a:spcPts val="0"/>
              </a:spcBef>
              <a:spcAft>
                <a:spcPts val="0"/>
              </a:spcAft>
              <a:buNone/>
            </a:pPr>
            <a:r>
              <a:rPr b="1" lang="en-US" sz="2100"/>
              <a:t>        }</a:t>
            </a:r>
            <a:endParaRPr b="1" sz="2100"/>
          </a:p>
          <a:p>
            <a:pPr indent="0" lvl="0" marL="0" marR="0" rtl="0" algn="l">
              <a:lnSpc>
                <a:spcPct val="100000"/>
              </a:lnSpc>
              <a:spcBef>
                <a:spcPts val="0"/>
              </a:spcBef>
              <a:spcAft>
                <a:spcPts val="0"/>
              </a:spcAft>
              <a:buNone/>
            </a:pPr>
            <a:r>
              <a:rPr b="1" lang="en-US" sz="2100"/>
              <a:t>        return result;</a:t>
            </a:r>
            <a:endParaRPr b="1" sz="2100"/>
          </a:p>
          <a:p>
            <a:pPr indent="0" lvl="0" marL="0" marR="0" rtl="0" algn="l">
              <a:lnSpc>
                <a:spcPct val="100000"/>
              </a:lnSpc>
              <a:spcBef>
                <a:spcPts val="0"/>
              </a:spcBef>
              <a:spcAft>
                <a:spcPts val="0"/>
              </a:spcAft>
              <a:buNone/>
            </a:pPr>
            <a:r>
              <a:rPr b="1" lang="en-US" sz="2100"/>
              <a:t>    }</a:t>
            </a:r>
            <a:endParaRPr b="1" sz="2100"/>
          </a:p>
          <a:p>
            <a:pPr indent="0" lvl="0" marL="0" marR="0" rtl="0" algn="l">
              <a:lnSpc>
                <a:spcPct val="100000"/>
              </a:lnSpc>
              <a:spcBef>
                <a:spcPts val="0"/>
              </a:spcBef>
              <a:spcAft>
                <a:spcPts val="0"/>
              </a:spcAft>
              <a:buNone/>
            </a:pPr>
            <a:r>
              <a:rPr b="1" lang="en-US" sz="2100"/>
              <a:t>      </a:t>
            </a:r>
            <a:endParaRPr b="1" sz="2100"/>
          </a:p>
          <a:p>
            <a:pPr indent="0" lvl="0" marL="0" marR="0" rtl="0" algn="l">
              <a:lnSpc>
                <a:spcPct val="100000"/>
              </a:lnSpc>
              <a:spcBef>
                <a:spcPts val="0"/>
              </a:spcBef>
              <a:spcAft>
                <a:spcPts val="0"/>
              </a:spcAft>
              <a:buNone/>
            </a:pPr>
            <a:r>
              <a:rPr b="1" lang="en-US" sz="2100"/>
              <a:t>}</a:t>
            </a:r>
            <a:endParaRPr b="1" sz="21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5"/>
          <p:cNvSpPr txBox="1"/>
          <p:nvPr/>
        </p:nvSpPr>
        <p:spPr>
          <a:xfrm>
            <a:off x="248300" y="95500"/>
            <a:ext cx="11841900" cy="201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100"/>
              <a:t>Structs</a:t>
            </a:r>
            <a:endParaRPr b="1" sz="3100"/>
          </a:p>
          <a:p>
            <a:pPr indent="0" lvl="0" marL="0" rtl="0" algn="l">
              <a:spcBef>
                <a:spcPts val="0"/>
              </a:spcBef>
              <a:spcAft>
                <a:spcPts val="0"/>
              </a:spcAft>
              <a:buNone/>
            </a:pPr>
            <a:r>
              <a:rPr lang="en-US" sz="2200"/>
              <a:t> </a:t>
            </a:r>
            <a:endParaRPr sz="2200"/>
          </a:p>
          <a:p>
            <a:pPr indent="0" lvl="0" marL="0" rtl="0" algn="l">
              <a:spcBef>
                <a:spcPts val="0"/>
              </a:spcBef>
              <a:spcAft>
                <a:spcPts val="0"/>
              </a:spcAft>
              <a:buNone/>
            </a:pPr>
            <a:r>
              <a:rPr lang="en-US" sz="2200"/>
              <a:t>Solidity enables users to create their own type in the form of Structure. The structure is the group of different types although it is not possible to contain a member of its own type. Structure is a reference type variable and can contain both - value types and reference types.</a:t>
            </a:r>
            <a:endParaRPr sz="2200"/>
          </a:p>
        </p:txBody>
      </p:sp>
      <p:sp>
        <p:nvSpPr>
          <p:cNvPr id="420" name="Google Shape;420;p55"/>
          <p:cNvSpPr txBox="1"/>
          <p:nvPr/>
        </p:nvSpPr>
        <p:spPr>
          <a:xfrm>
            <a:off x="2979550" y="2111800"/>
            <a:ext cx="83085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t>Declaration</a:t>
            </a:r>
            <a:endParaRPr sz="2200"/>
          </a:p>
          <a:p>
            <a:pPr indent="0" lvl="0" marL="0" rtl="0" algn="l">
              <a:spcBef>
                <a:spcPts val="0"/>
              </a:spcBef>
              <a:spcAft>
                <a:spcPts val="0"/>
              </a:spcAft>
              <a:buNone/>
            </a:pPr>
            <a:r>
              <a:rPr lang="en-US" sz="2200"/>
              <a:t>struct &lt;name of structure&gt; {  </a:t>
            </a:r>
            <a:endParaRPr sz="2200"/>
          </a:p>
          <a:p>
            <a:pPr indent="0" lvl="0" marL="0" rtl="0" algn="l">
              <a:spcBef>
                <a:spcPts val="0"/>
              </a:spcBef>
              <a:spcAft>
                <a:spcPts val="0"/>
              </a:spcAft>
              <a:buNone/>
            </a:pPr>
            <a:r>
              <a:rPr lang="en-US" sz="2200"/>
              <a:t>   &lt;type&gt; variable1;  </a:t>
            </a:r>
            <a:endParaRPr sz="2200"/>
          </a:p>
          <a:p>
            <a:pPr indent="0" lvl="0" marL="0" rtl="0" algn="l">
              <a:spcBef>
                <a:spcPts val="0"/>
              </a:spcBef>
              <a:spcAft>
                <a:spcPts val="0"/>
              </a:spcAft>
              <a:buNone/>
            </a:pPr>
            <a:r>
              <a:rPr lang="en-US" sz="2200"/>
              <a:t>   &lt;type&gt; variable2; </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6"/>
          <p:cNvSpPr txBox="1"/>
          <p:nvPr/>
        </p:nvSpPr>
        <p:spPr>
          <a:xfrm>
            <a:off x="573000" y="0"/>
            <a:ext cx="8423100" cy="757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pragma solidity ^0.5.0;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contract Types {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struct User {  </a:t>
            </a:r>
            <a:endParaRPr sz="2400"/>
          </a:p>
          <a:p>
            <a:pPr indent="0" lvl="0" marL="0" rtl="0" algn="l">
              <a:spcBef>
                <a:spcPts val="0"/>
              </a:spcBef>
              <a:spcAft>
                <a:spcPts val="0"/>
              </a:spcAft>
              <a:buNone/>
            </a:pPr>
            <a:r>
              <a:rPr lang="en-US" sz="2400"/>
              <a:t>        string name;  </a:t>
            </a:r>
            <a:endParaRPr sz="2400"/>
          </a:p>
          <a:p>
            <a:pPr indent="0" lvl="0" marL="0" rtl="0" algn="l">
              <a:spcBef>
                <a:spcPts val="0"/>
              </a:spcBef>
              <a:spcAft>
                <a:spcPts val="0"/>
              </a:spcAft>
              <a:buNone/>
            </a:pPr>
            <a:r>
              <a:rPr lang="en-US" sz="2400"/>
              <a:t>        uint age;  </a:t>
            </a:r>
            <a:endParaRPr sz="2400"/>
          </a:p>
          <a:p>
            <a:pPr indent="0" lvl="0" marL="0" rtl="0" algn="l">
              <a:spcBef>
                <a:spcPts val="0"/>
              </a:spcBef>
              <a:spcAft>
                <a:spcPts val="0"/>
              </a:spcAft>
              <a:buNone/>
            </a:pPr>
            <a:r>
              <a:rPr lang="en-US" sz="2400"/>
              <a:t>        bool isValid;  </a:t>
            </a:r>
            <a:endParaRPr sz="2400"/>
          </a:p>
          <a:p>
            <a:pPr indent="0" lvl="0" marL="0" rtl="0" algn="l">
              <a:spcBef>
                <a:spcPts val="0"/>
              </a:spcBef>
              <a:spcAft>
                <a:spcPts val="0"/>
              </a:spcAft>
              <a:buNone/>
            </a:pPr>
            <a:r>
              <a:rPr lang="en-US" sz="2400"/>
              <a:t>    }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User _user = User("John", 40, true);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function getUserInfo()   </a:t>
            </a:r>
            <a:endParaRPr sz="2400"/>
          </a:p>
          <a:p>
            <a:pPr indent="0" lvl="0" marL="0" rtl="0" algn="l">
              <a:spcBef>
                <a:spcPts val="0"/>
              </a:spcBef>
              <a:spcAft>
                <a:spcPts val="0"/>
              </a:spcAft>
              <a:buNone/>
            </a:pPr>
            <a:r>
              <a:rPr lang="en-US" sz="2400"/>
              <a:t>             public view   </a:t>
            </a:r>
            <a:endParaRPr sz="2400"/>
          </a:p>
          <a:p>
            <a:pPr indent="0" lvl="0" marL="0" rtl="0" algn="l">
              <a:spcBef>
                <a:spcPts val="0"/>
              </a:spcBef>
              <a:spcAft>
                <a:spcPts val="0"/>
              </a:spcAft>
              <a:buNone/>
            </a:pPr>
            <a:r>
              <a:rPr lang="en-US" sz="2400"/>
              <a:t>             returns (string memory, uint,bool) {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rPr lang="en-US" sz="2400"/>
              <a:t>        return(_user.name, _user.age, _user.isValid);  </a:t>
            </a:r>
            <a:endParaRPr sz="2400"/>
          </a:p>
          <a:p>
            <a:pPr indent="0" lvl="0" marL="0" rtl="0" algn="l">
              <a:spcBef>
                <a:spcPts val="0"/>
              </a:spcBef>
              <a:spcAft>
                <a:spcPts val="0"/>
              </a:spcAft>
              <a:buNone/>
            </a:pPr>
            <a:r>
              <a:rPr lang="en-US" sz="2400"/>
              <a:t>    }  </a:t>
            </a:r>
            <a:endParaRPr sz="2400"/>
          </a:p>
          <a:p>
            <a:pPr indent="0" lvl="0" marL="0" rtl="0" algn="l">
              <a:spcBef>
                <a:spcPts val="0"/>
              </a:spcBef>
              <a:spcAft>
                <a:spcPts val="0"/>
              </a:spcAft>
              <a:buNone/>
            </a:pPr>
            <a:r>
              <a:rPr lang="en-US" sz="2400"/>
              <a:t>}  </a:t>
            </a:r>
            <a:endParaRPr sz="2400"/>
          </a:p>
          <a:p>
            <a:pPr indent="0" lvl="0" marL="0" rtl="0" algn="l">
              <a:spcBef>
                <a:spcPts val="0"/>
              </a:spcBef>
              <a:spcAft>
                <a:spcPts val="0"/>
              </a:spcAft>
              <a:buNone/>
            </a:pPr>
            <a:r>
              <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7"/>
          <p:cNvSpPr txBox="1"/>
          <p:nvPr/>
        </p:nvSpPr>
        <p:spPr>
          <a:xfrm>
            <a:off x="248275" y="0"/>
            <a:ext cx="11937300" cy="207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300"/>
              <a:t>Mapping Types</a:t>
            </a:r>
            <a:endParaRPr b="1" sz="2300"/>
          </a:p>
          <a:p>
            <a:pPr indent="0" lvl="0" marL="0" rtl="0" algn="l">
              <a:spcBef>
                <a:spcPts val="0"/>
              </a:spcBef>
              <a:spcAft>
                <a:spcPts val="0"/>
              </a:spcAft>
              <a:buNone/>
            </a:pPr>
            <a:r>
              <a:rPr lang="en-US" sz="2000"/>
              <a:t> </a:t>
            </a:r>
            <a:endParaRPr sz="2000"/>
          </a:p>
          <a:p>
            <a:pPr indent="0" lvl="0" marL="0" rtl="0" algn="l">
              <a:spcBef>
                <a:spcPts val="0"/>
              </a:spcBef>
              <a:spcAft>
                <a:spcPts val="0"/>
              </a:spcAft>
              <a:buNone/>
            </a:pPr>
            <a:r>
              <a:rPr lang="en-US" sz="2000"/>
              <a:t>Mapping types are the most used reference type; they are used to store data in a key-value pair; where the key can be any built-in value types or byte and string. You can think of it as a hash table or dictionary as in any other language, in which a user can store data in a key-value format and data can be retrieved by key.</a:t>
            </a:r>
            <a:endParaRPr sz="2000"/>
          </a:p>
        </p:txBody>
      </p:sp>
      <p:sp>
        <p:nvSpPr>
          <p:cNvPr id="431" name="Google Shape;431;p57"/>
          <p:cNvSpPr txBox="1"/>
          <p:nvPr/>
        </p:nvSpPr>
        <p:spPr>
          <a:xfrm>
            <a:off x="248275" y="1982300"/>
            <a:ext cx="11746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t>mapping(_KeyType =&gt; _ValueType) &lt;access specifier&gt; &lt;name&gt;;  </a:t>
            </a:r>
            <a:endParaRPr b="1" sz="2000"/>
          </a:p>
          <a:p>
            <a:pPr indent="0" lvl="0" marL="0" rtl="0" algn="l">
              <a:spcBef>
                <a:spcPts val="0"/>
              </a:spcBef>
              <a:spcAft>
                <a:spcPts val="0"/>
              </a:spcAft>
              <a:buNone/>
            </a:pPr>
            <a:r>
              <a:rPr b="1" lang="en-US" sz="2000"/>
              <a:t>Example</a:t>
            </a:r>
            <a:endParaRPr b="1" sz="2000"/>
          </a:p>
          <a:p>
            <a:pPr indent="0" lvl="0" marL="0" rtl="0" algn="l">
              <a:spcBef>
                <a:spcPts val="0"/>
              </a:spcBef>
              <a:spcAft>
                <a:spcPts val="0"/>
              </a:spcAft>
              <a:buNone/>
            </a:pPr>
            <a:r>
              <a:rPr b="1" lang="en-US" sz="2000"/>
              <a:t>mapping (address =&gt; uint) account; </a:t>
            </a:r>
            <a:endParaRPr b="1" sz="2000"/>
          </a:p>
        </p:txBody>
      </p:sp>
      <p:sp>
        <p:nvSpPr>
          <p:cNvPr id="432" name="Google Shape;432;p57"/>
          <p:cNvSpPr txBox="1"/>
          <p:nvPr/>
        </p:nvSpPr>
        <p:spPr>
          <a:xfrm>
            <a:off x="248275" y="2943900"/>
            <a:ext cx="11326200" cy="437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t>pragma solidity ^0.5.0;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contract MappingExample {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mapping(address =&gt; uint) account;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function updateBalance(uint newBalance) public {  </a:t>
            </a:r>
            <a:endParaRPr sz="1700"/>
          </a:p>
          <a:p>
            <a:pPr indent="0" lvl="0" marL="0" rtl="0" algn="l">
              <a:spcBef>
                <a:spcPts val="0"/>
              </a:spcBef>
              <a:spcAft>
                <a:spcPts val="0"/>
              </a:spcAft>
              <a:buNone/>
            </a:pPr>
            <a:r>
              <a:rPr lang="en-US" sz="1700"/>
              <a:t>        account[msg.sender] = newBalance;  </a:t>
            </a:r>
            <a:endParaRPr sz="1700"/>
          </a:p>
          <a:p>
            <a:pPr indent="0" lvl="0" marL="0" rtl="0" algn="l">
              <a:spcBef>
                <a:spcPts val="0"/>
              </a:spcBef>
              <a:spcAft>
                <a:spcPts val="0"/>
              </a:spcAft>
              <a:buNone/>
            </a:pPr>
            <a:r>
              <a:rPr lang="en-US" sz="1700"/>
              <a:t>    }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function getBalance(address _address) </a:t>
            </a:r>
            <a:endParaRPr sz="1700"/>
          </a:p>
          <a:p>
            <a:pPr indent="0" lvl="0" marL="0" rtl="0" algn="l">
              <a:spcBef>
                <a:spcPts val="0"/>
              </a:spcBef>
              <a:spcAft>
                <a:spcPts val="0"/>
              </a:spcAft>
              <a:buNone/>
            </a:pPr>
            <a:r>
              <a:rPr lang="en-US" sz="1700"/>
              <a:t>            public view returns (uint) {</a:t>
            </a:r>
            <a:endParaRPr sz="1700"/>
          </a:p>
          <a:p>
            <a:pPr indent="0" lvl="0" marL="0" rtl="0" algn="l">
              <a:spcBef>
                <a:spcPts val="0"/>
              </a:spcBef>
              <a:spcAft>
                <a:spcPts val="0"/>
              </a:spcAft>
              <a:buNone/>
            </a:pPr>
            <a:r>
              <a:rPr lang="en-US" sz="1700"/>
              <a:t>  </a:t>
            </a:r>
            <a:endParaRPr sz="1700"/>
          </a:p>
          <a:p>
            <a:pPr indent="0" lvl="0" marL="0" rtl="0" algn="l">
              <a:spcBef>
                <a:spcPts val="0"/>
              </a:spcBef>
              <a:spcAft>
                <a:spcPts val="0"/>
              </a:spcAft>
              <a:buNone/>
            </a:pPr>
            <a:r>
              <a:rPr lang="en-US" sz="1700"/>
              <a:t>        return account[_address];  </a:t>
            </a:r>
            <a:endParaRPr sz="1700"/>
          </a:p>
          <a:p>
            <a:pPr indent="0" lvl="0" marL="0" rtl="0" algn="l">
              <a:spcBef>
                <a:spcPts val="0"/>
              </a:spcBef>
              <a:spcAft>
                <a:spcPts val="0"/>
              </a:spcAft>
              <a:buNone/>
            </a:pPr>
            <a:r>
              <a:rPr lang="en-US" sz="1700"/>
              <a:t>    }  </a:t>
            </a:r>
            <a:endParaRPr sz="1700"/>
          </a:p>
          <a:p>
            <a:pPr indent="0" lvl="0" marL="0" rtl="0" algn="l">
              <a:spcBef>
                <a:spcPts val="0"/>
              </a:spcBef>
              <a:spcAft>
                <a:spcPts val="0"/>
              </a:spcAft>
              <a:buNone/>
            </a:pPr>
            <a:r>
              <a:rPr lang="en-US" sz="1700"/>
              <a:t>} </a:t>
            </a:r>
            <a:endParaRPr sz="17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nvSpPr>
        <p:spPr>
          <a:xfrm>
            <a:off x="0" y="0"/>
            <a:ext cx="12261900" cy="578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t>A function is a group of reusable code which can be called anywhere in your program.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This eliminates the need of writing the same code again and again. It helps programmers in writing modular codes.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 Functions allow a programmer to divide a big program into a number of small and manageable functions.</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Like any other advanced programming language, Solidity also supports all the features necessary to write modular code using functions. </a:t>
            </a:r>
            <a:endParaRPr sz="2800"/>
          </a:p>
          <a:p>
            <a:pPr indent="0" lvl="0" marL="0" rtl="0" algn="l">
              <a:spcBef>
                <a:spcPts val="0"/>
              </a:spcBef>
              <a:spcAft>
                <a:spcPts val="0"/>
              </a:spcAft>
              <a:buNone/>
            </a:pPr>
            <a:r>
              <a:t/>
            </a:r>
            <a:endParaRPr sz="2800"/>
          </a:p>
          <a:p>
            <a:pPr indent="0" lvl="0" marL="0" rtl="0" algn="l">
              <a:spcBef>
                <a:spcPts val="0"/>
              </a:spcBef>
              <a:spcAft>
                <a:spcPts val="0"/>
              </a:spcAft>
              <a:buNone/>
            </a:pPr>
            <a:r>
              <a:rPr lang="en-US" sz="2800"/>
              <a:t>This section explains how to write your own functions in Solidity.</a:t>
            </a:r>
            <a:endParaRPr sz="2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9"/>
          <p:cNvSpPr txBox="1"/>
          <p:nvPr/>
        </p:nvSpPr>
        <p:spPr>
          <a:xfrm>
            <a:off x="0" y="0"/>
            <a:ext cx="123192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t>Function Definition</a:t>
            </a:r>
            <a:endParaRPr sz="2900"/>
          </a:p>
          <a:p>
            <a:pPr indent="0" lvl="0" marL="0" rtl="0" algn="l">
              <a:spcBef>
                <a:spcPts val="0"/>
              </a:spcBef>
              <a:spcAft>
                <a:spcPts val="0"/>
              </a:spcAft>
              <a:buNone/>
            </a:pPr>
            <a:r>
              <a:rPr lang="en-US" sz="2900"/>
              <a:t>Before we use a function, we need to define it. </a:t>
            </a:r>
            <a:endParaRPr sz="2900"/>
          </a:p>
          <a:p>
            <a:pPr indent="0" lvl="0" marL="0" rtl="0" algn="l">
              <a:spcBef>
                <a:spcPts val="0"/>
              </a:spcBef>
              <a:spcAft>
                <a:spcPts val="0"/>
              </a:spcAft>
              <a:buNone/>
            </a:pPr>
            <a:r>
              <a:t/>
            </a:r>
            <a:endParaRPr sz="2900"/>
          </a:p>
          <a:p>
            <a:pPr indent="0" lvl="0" marL="0" rtl="0" algn="l">
              <a:spcBef>
                <a:spcPts val="0"/>
              </a:spcBef>
              <a:spcAft>
                <a:spcPts val="0"/>
              </a:spcAft>
              <a:buNone/>
            </a:pPr>
            <a:r>
              <a:rPr lang="en-US" sz="2900"/>
              <a:t>The most common way to define a function in Solidity is by using the function keyword, followed by a unique function name, a list of parameters (that might be empty), and a statement block surrounded by curly braces.</a:t>
            </a:r>
            <a:endParaRPr sz="29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0"/>
          <p:cNvSpPr txBox="1"/>
          <p:nvPr/>
        </p:nvSpPr>
        <p:spPr>
          <a:xfrm>
            <a:off x="0" y="0"/>
            <a:ext cx="1188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a:t>Syntax</a:t>
            </a:r>
            <a:endParaRPr sz="3000"/>
          </a:p>
          <a:p>
            <a:pPr indent="0" lvl="0" marL="0" rtl="0" algn="l">
              <a:spcBef>
                <a:spcPts val="0"/>
              </a:spcBef>
              <a:spcAft>
                <a:spcPts val="0"/>
              </a:spcAft>
              <a:buNone/>
            </a:pPr>
            <a:r>
              <a:rPr lang="en-US" sz="3000"/>
              <a:t>The basic syntax is shown here.</a:t>
            </a:r>
            <a:endParaRPr sz="3000"/>
          </a:p>
        </p:txBody>
      </p:sp>
      <p:sp>
        <p:nvSpPr>
          <p:cNvPr id="448" name="Google Shape;448;p60"/>
          <p:cNvSpPr txBox="1"/>
          <p:nvPr/>
        </p:nvSpPr>
        <p:spPr>
          <a:xfrm>
            <a:off x="458400" y="2062775"/>
            <a:ext cx="114981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rgbClr val="3C78D8"/>
                </a:solidFill>
              </a:rPr>
              <a:t>function function-name(parameter-list) scope returns() {</a:t>
            </a:r>
            <a:endParaRPr b="1" sz="3600">
              <a:solidFill>
                <a:srgbClr val="3C78D8"/>
              </a:solidFill>
            </a:endParaRPr>
          </a:p>
          <a:p>
            <a:pPr indent="0" lvl="0" marL="0" rtl="0" algn="l">
              <a:spcBef>
                <a:spcPts val="0"/>
              </a:spcBef>
              <a:spcAft>
                <a:spcPts val="0"/>
              </a:spcAft>
              <a:buNone/>
            </a:pPr>
            <a:r>
              <a:rPr b="1" lang="en-US" sz="3600">
                <a:solidFill>
                  <a:srgbClr val="3C78D8"/>
                </a:solidFill>
              </a:rPr>
              <a:t>   //statements</a:t>
            </a:r>
            <a:endParaRPr b="1" sz="3600">
              <a:solidFill>
                <a:srgbClr val="3C78D8"/>
              </a:solidFill>
            </a:endParaRPr>
          </a:p>
          <a:p>
            <a:pPr indent="0" lvl="0" marL="0" rtl="0" algn="l">
              <a:spcBef>
                <a:spcPts val="0"/>
              </a:spcBef>
              <a:spcAft>
                <a:spcPts val="0"/>
              </a:spcAft>
              <a:buNone/>
            </a:pPr>
            <a:r>
              <a:rPr b="1" lang="en-US" sz="3600">
                <a:solidFill>
                  <a:srgbClr val="3C78D8"/>
                </a:solidFill>
              </a:rPr>
              <a:t>}</a:t>
            </a:r>
            <a:endParaRPr b="1" sz="3600">
              <a:solidFill>
                <a:srgbClr val="3C78D8"/>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1"/>
          <p:cNvSpPr txBox="1"/>
          <p:nvPr/>
        </p:nvSpPr>
        <p:spPr>
          <a:xfrm>
            <a:off x="305600" y="0"/>
            <a:ext cx="11898900" cy="581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300"/>
              <a:t>Introduction</a:t>
            </a:r>
            <a:endParaRPr b="1" sz="3300"/>
          </a:p>
          <a:p>
            <a:pPr indent="0" lvl="0" marL="0" rtl="0" algn="l">
              <a:spcBef>
                <a:spcPts val="0"/>
              </a:spcBef>
              <a:spcAft>
                <a:spcPts val="0"/>
              </a:spcAft>
              <a:buNone/>
            </a:pPr>
            <a:r>
              <a:t/>
            </a:r>
            <a:endParaRPr b="1" sz="3300"/>
          </a:p>
          <a:p>
            <a:pPr indent="0" lvl="0" marL="0" rtl="0" algn="l">
              <a:spcBef>
                <a:spcPts val="0"/>
              </a:spcBef>
              <a:spcAft>
                <a:spcPts val="0"/>
              </a:spcAft>
              <a:buNone/>
            </a:pPr>
            <a:r>
              <a:rPr lang="en-US" sz="3000"/>
              <a:t>A programming language has an important aspect of taking decisions in code.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Solidity delivers the if…else and switches statements to execute different instructions based on circumstances.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This is too significant to loop through multiple items.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Solidity provides different constructs such as for loops and while statements.</a:t>
            </a:r>
            <a:endParaRPr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63" name="Shape 163"/>
        <p:cNvGrpSpPr/>
        <p:nvPr/>
      </p:nvGrpSpPr>
      <p:grpSpPr>
        <a:xfrm>
          <a:off x="0" y="0"/>
          <a:ext cx="0" cy="0"/>
          <a:chOff x="0" y="0"/>
          <a:chExt cx="0" cy="0"/>
        </a:xfrm>
      </p:grpSpPr>
      <p:sp>
        <p:nvSpPr>
          <p:cNvPr id="164" name="Google Shape;164;p17"/>
          <p:cNvSpPr/>
          <p:nvPr/>
        </p:nvSpPr>
        <p:spPr>
          <a:xfrm>
            <a:off x="381000" y="228600"/>
            <a:ext cx="11734800" cy="1846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Importing other Source Files</a:t>
            </a:r>
            <a:endParaRPr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Ethereum Solidity supports import statements that are very similar to those available in JavaScript, although Solidity does not know the concept of a “default export”.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At a global level you can use import statements of the following form:</a:t>
            </a:r>
            <a:endParaRPr/>
          </a:p>
        </p:txBody>
      </p:sp>
      <p:graphicFrame>
        <p:nvGraphicFramePr>
          <p:cNvPr id="165" name="Google Shape;165;p17"/>
          <p:cNvGraphicFramePr/>
          <p:nvPr/>
        </p:nvGraphicFramePr>
        <p:xfrm>
          <a:off x="457200" y="2209800"/>
          <a:ext cx="3000000" cy="3000000"/>
        </p:xfrm>
        <a:graphic>
          <a:graphicData uri="http://schemas.openxmlformats.org/drawingml/2006/table">
            <a:tbl>
              <a:tblPr>
                <a:noFill/>
                <a:tableStyleId>{41619480-12B1-49A5-B4C6-0258D6D647B2}</a:tableStyleId>
              </a:tblPr>
              <a:tblGrid>
                <a:gridCol w="340975"/>
                <a:gridCol w="6755150"/>
              </a:tblGrid>
              <a:tr h="228600">
                <a:tc>
                  <a:txBody>
                    <a:bodyPr/>
                    <a:lstStyle/>
                    <a:p>
                      <a:pPr indent="0" lvl="0" marL="0" marR="0" rtl="0" algn="r">
                        <a:spcBef>
                          <a:spcPts val="0"/>
                        </a:spcBef>
                        <a:spcAft>
                          <a:spcPts val="0"/>
                        </a:spcAft>
                        <a:buNone/>
                      </a:pPr>
                      <a:r>
                        <a:rPr lang="en-US" sz="1800" u="none" cap="none" strike="noStrike"/>
                        <a:t>1  </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0" lvl="0" marL="0" marR="0" rtl="0" algn="l">
                        <a:spcBef>
                          <a:spcPts val="0"/>
                        </a:spcBef>
                        <a:spcAft>
                          <a:spcPts val="0"/>
                        </a:spcAft>
                        <a:buNone/>
                      </a:pPr>
                      <a:r>
                        <a:rPr lang="en-US" sz="1800" u="none" cap="none" strike="noStrike"/>
                        <a:t>   import "filename";</a:t>
                      </a:r>
                      <a:endParaRPr b="0" i="0" sz="1800" u="none" cap="none" strike="noStrike">
                        <a:latin typeface="Arial"/>
                        <a:ea typeface="Arial"/>
                        <a:cs typeface="Arial"/>
                        <a:sym typeface="Arial"/>
                      </a:endParaRPr>
                    </a:p>
                  </a:txBody>
                  <a:tcPr marT="0" marB="0" marR="0" marL="0" anchor="ctr"/>
                </a:tc>
              </a:tr>
            </a:tbl>
          </a:graphicData>
        </a:graphic>
      </p:graphicFrame>
      <p:sp>
        <p:nvSpPr>
          <p:cNvPr id="166" name="Google Shape;166;p17"/>
          <p:cNvSpPr/>
          <p:nvPr/>
        </p:nvSpPr>
        <p:spPr>
          <a:xfrm>
            <a:off x="381000" y="2743200"/>
            <a:ext cx="1143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The above statement imports all global symbols from “filename” into the current global scope.</a:t>
            </a:r>
            <a:endParaRPr/>
          </a:p>
        </p:txBody>
      </p:sp>
      <p:graphicFrame>
        <p:nvGraphicFramePr>
          <p:cNvPr id="167" name="Google Shape;167;p17"/>
          <p:cNvGraphicFramePr/>
          <p:nvPr/>
        </p:nvGraphicFramePr>
        <p:xfrm>
          <a:off x="457200" y="3276600"/>
          <a:ext cx="3000000" cy="3000000"/>
        </p:xfrm>
        <a:graphic>
          <a:graphicData uri="http://schemas.openxmlformats.org/drawingml/2006/table">
            <a:tbl>
              <a:tblPr>
                <a:noFill/>
                <a:tableStyleId>{41619480-12B1-49A5-B4C6-0258D6D647B2}</a:tableStyleId>
              </a:tblPr>
              <a:tblGrid>
                <a:gridCol w="340975"/>
                <a:gridCol w="6755150"/>
              </a:tblGrid>
              <a:tr h="228600">
                <a:tc>
                  <a:txBody>
                    <a:bodyPr/>
                    <a:lstStyle/>
                    <a:p>
                      <a:pPr indent="0" lvl="0" marL="0" marR="0" rtl="0" algn="r">
                        <a:spcBef>
                          <a:spcPts val="0"/>
                        </a:spcBef>
                        <a:spcAft>
                          <a:spcPts val="0"/>
                        </a:spcAft>
                        <a:buNone/>
                      </a:pPr>
                      <a:r>
                        <a:rPr lang="en-US" sz="1800" u="none" cap="none" strike="noStrike"/>
                        <a:t>1   </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0" lvl="0" marL="0" marR="0" rtl="0" algn="l">
                        <a:spcBef>
                          <a:spcPts val="0"/>
                        </a:spcBef>
                        <a:spcAft>
                          <a:spcPts val="0"/>
                        </a:spcAft>
                        <a:buNone/>
                      </a:pPr>
                      <a:r>
                        <a:rPr lang="en-US" sz="1800" u="none" cap="none" strike="noStrike"/>
                        <a:t>   import * as symbolName from "filename";</a:t>
                      </a:r>
                      <a:endParaRPr b="0" i="0" sz="1800" u="none" cap="none" strike="noStrike">
                        <a:latin typeface="Arial"/>
                        <a:ea typeface="Arial"/>
                        <a:cs typeface="Arial"/>
                        <a:sym typeface="Arial"/>
                      </a:endParaRPr>
                    </a:p>
                  </a:txBody>
                  <a:tcPr marT="0" marB="0" marR="0" marL="0" anchor="ctr"/>
                </a:tc>
              </a:tr>
            </a:tbl>
          </a:graphicData>
        </a:graphic>
      </p:graphicFrame>
      <p:sp>
        <p:nvSpPr>
          <p:cNvPr id="168" name="Google Shape;168;p17"/>
          <p:cNvSpPr/>
          <p:nvPr/>
        </p:nvSpPr>
        <p:spPr>
          <a:xfrm>
            <a:off x="457200" y="3886200"/>
            <a:ext cx="115824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…creates a new global symbol </a:t>
            </a:r>
            <a:r>
              <a:rPr b="1" lang="en-US" sz="1800">
                <a:solidFill>
                  <a:schemeClr val="dk1"/>
                </a:solidFill>
                <a:latin typeface="Century Schoolbook"/>
                <a:ea typeface="Century Schoolbook"/>
                <a:cs typeface="Century Schoolbook"/>
                <a:sym typeface="Century Schoolbook"/>
              </a:rPr>
              <a:t>symbolName</a:t>
            </a:r>
            <a:r>
              <a:rPr lang="en-US" sz="1800">
                <a:solidFill>
                  <a:schemeClr val="dk1"/>
                </a:solidFill>
                <a:latin typeface="Century Schoolbook"/>
                <a:ea typeface="Century Schoolbook"/>
                <a:cs typeface="Century Schoolbook"/>
                <a:sym typeface="Century Schoolbook"/>
              </a:rPr>
              <a:t> whose members are all the global symbols from “filename”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2"/>
          <p:cNvSpPr txBox="1"/>
          <p:nvPr/>
        </p:nvSpPr>
        <p:spPr>
          <a:xfrm>
            <a:off x="305600" y="0"/>
            <a:ext cx="11803500" cy="446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400"/>
              <a:t>Solidity expressions</a:t>
            </a:r>
            <a:endParaRPr b="1" sz="3400"/>
          </a:p>
          <a:p>
            <a:pPr indent="0" lvl="0" marL="0" rtl="0" algn="l">
              <a:spcBef>
                <a:spcPts val="0"/>
              </a:spcBef>
              <a:spcAft>
                <a:spcPts val="0"/>
              </a:spcAft>
              <a:buNone/>
            </a:pPr>
            <a:r>
              <a:t/>
            </a:r>
            <a:endParaRPr b="1" sz="3400"/>
          </a:p>
          <a:p>
            <a:pPr indent="0" lvl="0" marL="0" rtl="0" algn="l">
              <a:spcBef>
                <a:spcPts val="0"/>
              </a:spcBef>
              <a:spcAft>
                <a:spcPts val="0"/>
              </a:spcAft>
              <a:buNone/>
            </a:pPr>
            <a:r>
              <a:rPr lang="en-US" sz="3000"/>
              <a:t>A statement, comprising multiple operands and optionally zero or more operators is referred to as an expression.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That gives results in a single value, object, or function. </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US" sz="3000"/>
              <a:t>The operand may be a variable, literal, function invocation, or another expression itself.</a:t>
            </a:r>
            <a:endParaRPr sz="3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72" name="Shape 172"/>
        <p:cNvGrpSpPr/>
        <p:nvPr/>
      </p:nvGrpSpPr>
      <p:grpSpPr>
        <a:xfrm>
          <a:off x="0" y="0"/>
          <a:ext cx="0" cy="0"/>
          <a:chOff x="0" y="0"/>
          <a:chExt cx="0" cy="0"/>
        </a:xfrm>
      </p:grpSpPr>
      <p:sp>
        <p:nvSpPr>
          <p:cNvPr id="173" name="Google Shape;173;p18"/>
          <p:cNvSpPr/>
          <p:nvPr/>
        </p:nvSpPr>
        <p:spPr>
          <a:xfrm>
            <a:off x="228600" y="191869"/>
            <a:ext cx="11734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Comments</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Just like any other language, </a:t>
            </a:r>
            <a:r>
              <a:rPr i="1" lang="en-US" sz="1800">
                <a:solidFill>
                  <a:schemeClr val="dk1"/>
                </a:solidFill>
                <a:latin typeface="Century Schoolbook"/>
                <a:ea typeface="Century Schoolbook"/>
                <a:cs typeface="Century Schoolbook"/>
                <a:sym typeface="Century Schoolbook"/>
              </a:rPr>
              <a:t>single line</a:t>
            </a:r>
            <a:r>
              <a:rPr lang="en-US" sz="1800">
                <a:solidFill>
                  <a:schemeClr val="dk1"/>
                </a:solidFill>
                <a:latin typeface="Century Schoolbook"/>
                <a:ea typeface="Century Schoolbook"/>
                <a:cs typeface="Century Schoolbook"/>
                <a:sym typeface="Century Schoolbook"/>
              </a:rPr>
              <a:t> and </a:t>
            </a:r>
            <a:r>
              <a:rPr i="1" lang="en-US" sz="1800">
                <a:solidFill>
                  <a:schemeClr val="dk1"/>
                </a:solidFill>
                <a:latin typeface="Century Schoolbook"/>
                <a:ea typeface="Century Schoolbook"/>
                <a:cs typeface="Century Schoolbook"/>
                <a:sym typeface="Century Schoolbook"/>
              </a:rPr>
              <a:t>multi-line</a:t>
            </a:r>
            <a:r>
              <a:rPr lang="en-US" sz="1800">
                <a:solidFill>
                  <a:schemeClr val="dk1"/>
                </a:solidFill>
                <a:latin typeface="Century Schoolbook"/>
                <a:ea typeface="Century Schoolbook"/>
                <a:cs typeface="Century Schoolbook"/>
                <a:sym typeface="Century Schoolbook"/>
              </a:rPr>
              <a:t> comments are possible in Solidity.</a:t>
            </a:r>
            <a:endParaRPr/>
          </a:p>
        </p:txBody>
      </p:sp>
      <p:graphicFrame>
        <p:nvGraphicFramePr>
          <p:cNvPr id="174" name="Google Shape;174;p18"/>
          <p:cNvGraphicFramePr/>
          <p:nvPr/>
        </p:nvGraphicFramePr>
        <p:xfrm>
          <a:off x="457200" y="990600"/>
          <a:ext cx="3000000" cy="3000000"/>
        </p:xfrm>
        <a:graphic>
          <a:graphicData uri="http://schemas.openxmlformats.org/drawingml/2006/table">
            <a:tbl>
              <a:tblPr>
                <a:noFill/>
                <a:tableStyleId>{41619480-12B1-49A5-B4C6-0258D6D647B2}</a:tableStyleId>
              </a:tblPr>
              <a:tblGrid>
                <a:gridCol w="446700"/>
                <a:gridCol w="8849700"/>
              </a:tblGrid>
              <a:tr h="13716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a:p>
                    <a:p>
                      <a:pPr indent="0" lvl="0" marL="0" marR="0" rtl="0" algn="r">
                        <a:spcBef>
                          <a:spcPts val="0"/>
                        </a:spcBef>
                        <a:spcAft>
                          <a:spcPts val="0"/>
                        </a:spcAft>
                        <a:buNone/>
                      </a:pPr>
                      <a:r>
                        <a:rPr lang="en-US" sz="1800" u="none" cap="none" strike="noStrike"/>
                        <a:t>4</a:t>
                      </a:r>
                      <a:endParaRPr/>
                    </a:p>
                    <a:p>
                      <a:pPr indent="0" lvl="0" marL="0" marR="0" rtl="0" algn="r">
                        <a:spcBef>
                          <a:spcPts val="0"/>
                        </a:spcBef>
                        <a:spcAft>
                          <a:spcPts val="0"/>
                        </a:spcAft>
                        <a:buNone/>
                      </a:pPr>
                      <a:r>
                        <a:rPr lang="en-US" sz="1800" u="none" cap="none" strike="noStrike"/>
                        <a:t>5</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0" lvl="0" marL="0" marR="0" rtl="0" algn="l">
                        <a:spcBef>
                          <a:spcPts val="0"/>
                        </a:spcBef>
                        <a:spcAft>
                          <a:spcPts val="0"/>
                        </a:spcAft>
                        <a:buNone/>
                      </a:pPr>
                      <a:r>
                        <a:rPr lang="en-US" sz="1800" u="none" cap="none" strike="noStrike"/>
                        <a:t>// This is a single-line comment.</a:t>
                      </a:r>
                      <a:endParaRPr/>
                    </a:p>
                    <a:p>
                      <a:pPr indent="0" lvl="0" marL="0" marR="0" rtl="0" algn="l">
                        <a:spcBef>
                          <a:spcPts val="0"/>
                        </a:spcBef>
                        <a:spcAft>
                          <a:spcPts val="0"/>
                        </a:spcAft>
                        <a:buNone/>
                      </a:pPr>
                      <a:r>
                        <a:rPr lang="en-US" sz="1800" u="none" cap="none" strike="noStrike"/>
                        <a:t>/*</a:t>
                      </a:r>
                      <a:endParaRPr/>
                    </a:p>
                    <a:p>
                      <a:pPr indent="0" lvl="0" marL="0" marR="0" rtl="0" algn="l">
                        <a:spcBef>
                          <a:spcPts val="0"/>
                        </a:spcBef>
                        <a:spcAft>
                          <a:spcPts val="0"/>
                        </a:spcAft>
                        <a:buNone/>
                      </a:pPr>
                      <a:r>
                        <a:rPr lang="en-US" sz="1800" u="none" cap="none" strike="noStrike"/>
                        <a:t>This is a</a:t>
                      </a:r>
                      <a:endParaRPr/>
                    </a:p>
                    <a:p>
                      <a:pPr indent="0" lvl="0" marL="0" marR="0" rtl="0" algn="l">
                        <a:spcBef>
                          <a:spcPts val="0"/>
                        </a:spcBef>
                        <a:spcAft>
                          <a:spcPts val="0"/>
                        </a:spcAft>
                        <a:buNone/>
                      </a:pPr>
                      <a:r>
                        <a:rPr lang="en-US" sz="1800" u="none" cap="none" strike="noStrike"/>
                        <a:t>multi-line comment</a:t>
                      </a:r>
                      <a:endParaRPr/>
                    </a:p>
                    <a:p>
                      <a:pPr indent="0" lvl="0" marL="0" marR="0" rtl="0" algn="l">
                        <a:spcBef>
                          <a:spcPts val="0"/>
                        </a:spcBef>
                        <a:spcAft>
                          <a:spcPts val="0"/>
                        </a:spcAft>
                        <a:buNone/>
                      </a:pPr>
                      <a:r>
                        <a:rPr lang="en-US" sz="1800" u="none" cap="none" strike="noStrike"/>
                        <a:t>*/</a:t>
                      </a:r>
                      <a:endParaRPr b="0" i="0" sz="1800" u="none" cap="none" strike="noStrike">
                        <a:latin typeface="Arial"/>
                        <a:ea typeface="Arial"/>
                        <a:cs typeface="Arial"/>
                        <a:sym typeface="Arial"/>
                      </a:endParaRPr>
                    </a:p>
                  </a:txBody>
                  <a:tcPr marT="0" marB="0" marR="0" marL="0" anchor="ctr"/>
                </a:tc>
              </a:tr>
            </a:tbl>
          </a:graphicData>
        </a:graphic>
      </p:graphicFrame>
      <p:sp>
        <p:nvSpPr>
          <p:cNvPr id="175" name="Google Shape;175;p18"/>
          <p:cNvSpPr/>
          <p:nvPr/>
        </p:nvSpPr>
        <p:spPr>
          <a:xfrm>
            <a:off x="381000" y="2514600"/>
            <a:ext cx="11506200" cy="424731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Now, before we move further in our Solidity tutorial, you should know that </a:t>
            </a:r>
            <a:r>
              <a:rPr b="1" lang="en-US" sz="1800">
                <a:solidFill>
                  <a:srgbClr val="E65C01"/>
                </a:solidFill>
                <a:latin typeface="Century Schoolbook"/>
                <a:ea typeface="Century Schoolbook"/>
                <a:cs typeface="Century Schoolbook"/>
                <a:sym typeface="Century Schoolbook"/>
              </a:rPr>
              <a:t>Ethereum has </a:t>
            </a:r>
            <a:r>
              <a:rPr b="1" i="1" lang="en-US" sz="1800">
                <a:solidFill>
                  <a:srgbClr val="E65C01"/>
                </a:solidFill>
                <a:latin typeface="Century Schoolbook"/>
                <a:ea typeface="Century Schoolbook"/>
                <a:cs typeface="Century Schoolbook"/>
                <a:sym typeface="Century Schoolbook"/>
              </a:rPr>
              <a:t>three areas</a:t>
            </a:r>
            <a:r>
              <a:rPr b="1" lang="en-US" sz="1800">
                <a:solidFill>
                  <a:srgbClr val="E65C01"/>
                </a:solidFill>
                <a:latin typeface="Century Schoolbook"/>
                <a:ea typeface="Century Schoolbook"/>
                <a:cs typeface="Century Schoolbook"/>
                <a:sym typeface="Century Schoolbook"/>
              </a:rPr>
              <a:t> where it can store items</a:t>
            </a:r>
            <a:r>
              <a:rPr lang="en-US" sz="1800">
                <a:solidFill>
                  <a:schemeClr val="dk1"/>
                </a:solidFill>
                <a:latin typeface="Century Schoolbook"/>
                <a:ea typeface="Century Schoolbook"/>
                <a:cs typeface="Century Schoolbook"/>
                <a:sym typeface="Century Schoolbook"/>
              </a:rPr>
              <a:t>.</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Clr>
                <a:schemeClr val="dk1"/>
              </a:buClr>
              <a:buSzPts val="1800"/>
              <a:buFont typeface="Century Schoolbook"/>
              <a:buAutoNum type="arabicPeriod"/>
            </a:pPr>
            <a:r>
              <a:rPr b="1" lang="en-US" sz="1800">
                <a:solidFill>
                  <a:schemeClr val="dk1"/>
                </a:solidFill>
                <a:latin typeface="Century Schoolbook"/>
                <a:ea typeface="Century Schoolbook"/>
                <a:cs typeface="Century Schoolbook"/>
                <a:sym typeface="Century Schoolbook"/>
              </a:rPr>
              <a:t>Storage: </a:t>
            </a:r>
            <a:r>
              <a:rPr lang="en-US" sz="1800">
                <a:solidFill>
                  <a:schemeClr val="dk1"/>
                </a:solidFill>
                <a:latin typeface="Century Schoolbook"/>
                <a:ea typeface="Century Schoolbook"/>
                <a:cs typeface="Century Schoolbook"/>
                <a:sym typeface="Century Schoolbook"/>
              </a:rPr>
              <a:t>where all the contract state variables reside. Every contract has its own storage and it is persistent between function calls</a:t>
            </a:r>
            <a:endParaRPr/>
          </a:p>
          <a:p>
            <a:pPr indent="-342900" lvl="0" marL="342900" marR="0" rtl="0" algn="l">
              <a:spcBef>
                <a:spcPts val="0"/>
              </a:spcBef>
              <a:spcAft>
                <a:spcPts val="0"/>
              </a:spcAft>
              <a:buClr>
                <a:schemeClr val="dk1"/>
              </a:buClr>
              <a:buSzPts val="1800"/>
              <a:buFont typeface="Century Schoolbook"/>
              <a:buAutoNum type="arabicPeriod"/>
            </a:pPr>
            <a:r>
              <a:rPr b="1" lang="en-US" sz="1800">
                <a:solidFill>
                  <a:schemeClr val="dk1"/>
                </a:solidFill>
                <a:latin typeface="Century Schoolbook"/>
                <a:ea typeface="Century Schoolbook"/>
                <a:cs typeface="Century Schoolbook"/>
                <a:sym typeface="Century Schoolbook"/>
              </a:rPr>
              <a:t>Memory:  </a:t>
            </a:r>
            <a:r>
              <a:rPr lang="en-US" sz="1800">
                <a:solidFill>
                  <a:schemeClr val="dk1"/>
                </a:solidFill>
                <a:latin typeface="Century Schoolbook"/>
                <a:ea typeface="Century Schoolbook"/>
                <a:cs typeface="Century Schoolbook"/>
                <a:sym typeface="Century Schoolbook"/>
              </a:rPr>
              <a:t>hold temporary values and gets erased between (external) function calls and is cheaper to use</a:t>
            </a:r>
            <a:endParaRPr/>
          </a:p>
          <a:p>
            <a:pPr indent="-342900" lvl="0" marL="342900" marR="0" rtl="0" algn="l">
              <a:spcBef>
                <a:spcPts val="0"/>
              </a:spcBef>
              <a:spcAft>
                <a:spcPts val="0"/>
              </a:spcAft>
              <a:buClr>
                <a:schemeClr val="dk1"/>
              </a:buClr>
              <a:buSzPts val="1800"/>
              <a:buFont typeface="Century Schoolbook"/>
              <a:buAutoNum type="arabicPeriod"/>
            </a:pPr>
            <a:r>
              <a:rPr b="1" lang="en-US" sz="1800">
                <a:solidFill>
                  <a:schemeClr val="dk1"/>
                </a:solidFill>
                <a:latin typeface="Century Schoolbook"/>
                <a:ea typeface="Century Schoolbook"/>
                <a:cs typeface="Century Schoolbook"/>
                <a:sym typeface="Century Schoolbook"/>
              </a:rPr>
              <a:t>Stack: </a:t>
            </a:r>
            <a:r>
              <a:rPr lang="en-US" sz="1800">
                <a:solidFill>
                  <a:schemeClr val="dk1"/>
                </a:solidFill>
                <a:latin typeface="Century Schoolbook"/>
                <a:ea typeface="Century Schoolbook"/>
                <a:cs typeface="Century Schoolbook"/>
                <a:sym typeface="Century Schoolbook"/>
              </a:rPr>
              <a:t>hold small local variables and is almost free to  use, but can only hold a limited amount of values</a:t>
            </a:r>
            <a:endParaRPr/>
          </a:p>
          <a:p>
            <a:pPr indent="-342900" lvl="0" marL="3429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	</a:t>
            </a:r>
            <a:endParaRPr sz="18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For almost all the types, you cannot specify where they should be stored, because they are copied</a:t>
            </a:r>
            <a:endParaRPr/>
          </a:p>
          <a:p>
            <a:pPr indent="-342900" lvl="0" marL="3429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every time they are used.</a:t>
            </a:r>
            <a:endParaRPr/>
          </a:p>
          <a:p>
            <a:pPr indent="-342900" lvl="0" marL="34290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342900" lvl="0" marL="3429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Alright, now that you are aware of the storage locations in Ethereum Solidity, let me tell you about the</a:t>
            </a:r>
            <a:endParaRPr/>
          </a:p>
          <a:p>
            <a:pPr indent="-342900" lvl="0" marL="34290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general value types.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p:nvPr/>
        </p:nvSpPr>
        <p:spPr>
          <a:xfrm>
            <a:off x="228600" y="127337"/>
            <a:ext cx="11734800" cy="10156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Value Types in Solidity</a:t>
            </a:r>
            <a:endParaRPr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The following types are also called value types because variables of these types will always be passed by value.</a:t>
            </a:r>
            <a:endParaRPr/>
          </a:p>
        </p:txBody>
      </p:sp>
      <p:sp>
        <p:nvSpPr>
          <p:cNvPr id="181" name="Google Shape;181;p19"/>
          <p:cNvSpPr/>
          <p:nvPr/>
        </p:nvSpPr>
        <p:spPr>
          <a:xfrm>
            <a:off x="304800" y="1295400"/>
            <a:ext cx="64008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Boolean</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i="1" lang="en-US" sz="1800">
                <a:solidFill>
                  <a:schemeClr val="dk1"/>
                </a:solidFill>
                <a:latin typeface="Century Schoolbook"/>
                <a:ea typeface="Century Schoolbook"/>
                <a:cs typeface="Century Schoolbook"/>
                <a:sym typeface="Century Schoolbook"/>
              </a:rPr>
              <a:t>Keyword: Bool</a:t>
            </a:r>
            <a:endParaRPr sz="1800">
              <a:solidFill>
                <a:schemeClr val="dk1"/>
              </a:solidFill>
              <a:latin typeface="Century Schoolbook"/>
              <a:ea typeface="Century Schoolbook"/>
              <a:cs typeface="Century Schoolbook"/>
              <a:sym typeface="Century Schoolbook"/>
            </a:endParaRPr>
          </a:p>
        </p:txBody>
      </p:sp>
      <p:pic>
        <p:nvPicPr>
          <p:cNvPr descr="Value types-Solidity tutorial-edureka" id="182" name="Google Shape;182;p19"/>
          <p:cNvPicPr preferRelativeResize="0"/>
          <p:nvPr/>
        </p:nvPicPr>
        <p:blipFill rotWithShape="1">
          <a:blip r:embed="rId3">
            <a:alphaModFix/>
          </a:blip>
          <a:srcRect b="0" l="0" r="0" t="0"/>
          <a:stretch/>
        </p:blipFill>
        <p:spPr>
          <a:xfrm>
            <a:off x="1600200" y="2286000"/>
            <a:ext cx="8839200" cy="4495800"/>
          </a:xfrm>
          <a:prstGeom prst="rect">
            <a:avLst/>
          </a:prstGeom>
          <a:noFill/>
          <a:ln>
            <a:noFill/>
          </a:ln>
        </p:spPr>
      </p:pic>
      <p:sp>
        <p:nvSpPr>
          <p:cNvPr id="183" name="Google Shape;183;p19"/>
          <p:cNvSpPr/>
          <p:nvPr/>
        </p:nvSpPr>
        <p:spPr>
          <a:xfrm>
            <a:off x="3124200" y="1828800"/>
            <a:ext cx="5684569" cy="369332"/>
          </a:xfrm>
          <a:prstGeom prst="rect">
            <a:avLst/>
          </a:prstGeom>
          <a:solidFill>
            <a:schemeClr val="lt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The possible values are constants i.e., </a:t>
            </a:r>
            <a:r>
              <a:rPr b="1" lang="en-US" sz="1800">
                <a:solidFill>
                  <a:schemeClr val="dk1"/>
                </a:solidFill>
                <a:latin typeface="Century Schoolbook"/>
                <a:ea typeface="Century Schoolbook"/>
                <a:cs typeface="Century Schoolbook"/>
                <a:sym typeface="Century Schoolbook"/>
              </a:rPr>
              <a:t>true</a:t>
            </a:r>
            <a:r>
              <a:rPr lang="en-US" sz="1800">
                <a:solidFill>
                  <a:schemeClr val="dk1"/>
                </a:solidFill>
                <a:latin typeface="Century Schoolbook"/>
                <a:ea typeface="Century Schoolbook"/>
                <a:cs typeface="Century Schoolbook"/>
                <a:sym typeface="Century Schoolbook"/>
              </a:rPr>
              <a:t> or </a:t>
            </a:r>
            <a:r>
              <a:rPr b="1" lang="en-US" sz="1800">
                <a:solidFill>
                  <a:schemeClr val="dk1"/>
                </a:solidFill>
                <a:latin typeface="Century Schoolbook"/>
                <a:ea typeface="Century Schoolbook"/>
                <a:cs typeface="Century Schoolbook"/>
                <a:sym typeface="Century Schoolbook"/>
              </a:rPr>
              <a:t>false</a:t>
            </a:r>
            <a:endParaRPr sz="1800">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87" name="Shape 187"/>
        <p:cNvGrpSpPr/>
        <p:nvPr/>
      </p:nvGrpSpPr>
      <p:grpSpPr>
        <a:xfrm>
          <a:off x="0" y="0"/>
          <a:ext cx="0" cy="0"/>
          <a:chOff x="0" y="0"/>
          <a:chExt cx="0" cy="0"/>
        </a:xfrm>
      </p:grpSpPr>
      <p:sp>
        <p:nvSpPr>
          <p:cNvPr id="188" name="Google Shape;188;p20"/>
          <p:cNvSpPr/>
          <p:nvPr/>
        </p:nvSpPr>
        <p:spPr>
          <a:xfrm>
            <a:off x="228600" y="171271"/>
            <a:ext cx="11734800" cy="184665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Integers</a:t>
            </a:r>
            <a:endParaRPr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t/>
            </a:r>
            <a:endParaRPr i="1"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i="1" lang="en-US" sz="1800">
                <a:solidFill>
                  <a:schemeClr val="dk1"/>
                </a:solidFill>
                <a:latin typeface="Century Schoolbook"/>
                <a:ea typeface="Century Schoolbook"/>
                <a:cs typeface="Century Schoolbook"/>
                <a:sym typeface="Century Schoolbook"/>
              </a:rPr>
              <a:t>Keyword:</a:t>
            </a:r>
            <a:r>
              <a:rPr lang="en-US" sz="1800">
                <a:solidFill>
                  <a:schemeClr val="dk1"/>
                </a:solidFill>
                <a:latin typeface="Century Schoolbook"/>
                <a:ea typeface="Century Schoolbook"/>
                <a:cs typeface="Century Schoolbook"/>
                <a:sym typeface="Century Schoolbook"/>
              </a:rPr>
              <a:t> int/uint (uint8 to uint256 in steps of 8 (unsigned of 8 up to 256 bits) and int8 to int256)</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Signed and unsigned integers of various sizes.</a:t>
            </a:r>
            <a:endParaRPr/>
          </a:p>
          <a:p>
            <a:pPr indent="0" lvl="0" marL="0" marR="0" rtl="0" algn="l">
              <a:spcBef>
                <a:spcPts val="0"/>
              </a:spcBef>
              <a:spcAft>
                <a:spcPts val="0"/>
              </a:spcAft>
              <a:buNone/>
            </a:pPr>
            <a:r>
              <a:t/>
            </a:r>
            <a:endParaRPr b="1"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Example:</a:t>
            </a:r>
            <a:endParaRPr sz="1800">
              <a:solidFill>
                <a:schemeClr val="dk1"/>
              </a:solidFill>
              <a:latin typeface="Century Schoolbook"/>
              <a:ea typeface="Century Schoolbook"/>
              <a:cs typeface="Century Schoolbook"/>
              <a:sym typeface="Century Schoolbook"/>
            </a:endParaRPr>
          </a:p>
        </p:txBody>
      </p:sp>
      <p:graphicFrame>
        <p:nvGraphicFramePr>
          <p:cNvPr id="189" name="Google Shape;189;p20"/>
          <p:cNvGraphicFramePr/>
          <p:nvPr/>
        </p:nvGraphicFramePr>
        <p:xfrm>
          <a:off x="304800" y="2133600"/>
          <a:ext cx="3000000" cy="3000000"/>
        </p:xfrm>
        <a:graphic>
          <a:graphicData uri="http://schemas.openxmlformats.org/drawingml/2006/table">
            <a:tbl>
              <a:tblPr>
                <a:noFill/>
                <a:tableStyleId>{41619480-12B1-49A5-B4C6-0258D6D647B2}</a:tableStyleId>
              </a:tblPr>
              <a:tblGrid>
                <a:gridCol w="340975"/>
                <a:gridCol w="6755150"/>
              </a:tblGrid>
              <a:tr h="228600">
                <a:tc>
                  <a:txBody>
                    <a:bodyPr/>
                    <a:lstStyle/>
                    <a:p>
                      <a:pPr indent="0" lvl="0" marL="0" marR="0" rtl="0" algn="r">
                        <a:spcBef>
                          <a:spcPts val="0"/>
                        </a:spcBef>
                        <a:spcAft>
                          <a:spcPts val="0"/>
                        </a:spcAft>
                        <a:buNone/>
                      </a:pPr>
                      <a:r>
                        <a:rPr lang="en-US" sz="1800" u="none" cap="none" strike="noStrike"/>
                        <a:t>1</a:t>
                      </a:r>
                      <a:endParaRPr/>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0" lvl="0" marL="0" marR="0" rtl="0" algn="l">
                        <a:spcBef>
                          <a:spcPts val="0"/>
                        </a:spcBef>
                        <a:spcAft>
                          <a:spcPts val="0"/>
                        </a:spcAft>
                        <a:buNone/>
                      </a:pPr>
                      <a:r>
                        <a:rPr lang="en-US" sz="1800" u="none" cap="none" strike="noStrike"/>
                        <a:t>   contract MySample{</a:t>
                      </a:r>
                      <a:endParaRPr/>
                    </a:p>
                    <a:p>
                      <a:pPr indent="0" lvl="0" marL="0" marR="0" rtl="0" algn="l">
                        <a:spcBef>
                          <a:spcPts val="0"/>
                        </a:spcBef>
                        <a:spcAft>
                          <a:spcPts val="0"/>
                        </a:spcAft>
                        <a:buNone/>
                      </a:pPr>
                      <a:r>
                        <a:rPr lang="en-US" sz="1800" u="none" cap="none" strike="noStrike"/>
                        <a:t>   uint UnsignedInt =50;</a:t>
                      </a:r>
                      <a:endParaRPr/>
                    </a:p>
                    <a:p>
                      <a:pPr indent="0" lvl="0" marL="0" marR="0" rtl="0" algn="l">
                        <a:spcBef>
                          <a:spcPts val="0"/>
                        </a:spcBef>
                        <a:spcAft>
                          <a:spcPts val="0"/>
                        </a:spcAft>
                        <a:buNone/>
                      </a:pPr>
                      <a:r>
                        <a:rPr lang="en-US" sz="1800" u="none" cap="none" strike="noStrike"/>
                        <a:t>    }</a:t>
                      </a:r>
                      <a:endParaRPr b="0" i="0" sz="1800" u="none" cap="none" strike="noStrike">
                        <a:latin typeface="Arial"/>
                        <a:ea typeface="Arial"/>
                        <a:cs typeface="Arial"/>
                        <a:sym typeface="Arial"/>
                      </a:endParaRPr>
                    </a:p>
                  </a:txBody>
                  <a:tcPr marT="0" marB="0" marR="0" marL="0" anchor="ctr"/>
                </a:tc>
              </a:tr>
            </a:tbl>
          </a:graphicData>
        </a:graphic>
      </p:graphicFrame>
      <p:sp>
        <p:nvSpPr>
          <p:cNvPr id="190" name="Google Shape;190;p20"/>
          <p:cNvSpPr/>
          <p:nvPr/>
        </p:nvSpPr>
        <p:spPr>
          <a:xfrm>
            <a:off x="381000" y="3200400"/>
            <a:ext cx="112776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In the above statement, we have created a </a:t>
            </a:r>
            <a:r>
              <a:rPr b="1" lang="en-US" sz="1800">
                <a:solidFill>
                  <a:schemeClr val="dk1"/>
                </a:solidFill>
                <a:latin typeface="Century Schoolbook"/>
                <a:ea typeface="Century Schoolbook"/>
                <a:cs typeface="Century Schoolbook"/>
                <a:sym typeface="Century Schoolbook"/>
              </a:rPr>
              <a:t>uint</a:t>
            </a:r>
            <a:r>
              <a:rPr lang="en-US" sz="1800">
                <a:solidFill>
                  <a:schemeClr val="dk1"/>
                </a:solidFill>
                <a:latin typeface="Century Schoolbook"/>
                <a:ea typeface="Century Schoolbook"/>
                <a:cs typeface="Century Schoolbook"/>
                <a:sym typeface="Century Schoolbook"/>
              </a:rPr>
              <a:t> called </a:t>
            </a:r>
            <a:r>
              <a:rPr b="1" lang="en-US" sz="1800">
                <a:solidFill>
                  <a:schemeClr val="dk1"/>
                </a:solidFill>
                <a:latin typeface="Century Schoolbook"/>
                <a:ea typeface="Century Schoolbook"/>
                <a:cs typeface="Century Schoolbook"/>
                <a:sym typeface="Century Schoolbook"/>
              </a:rPr>
              <a:t>InsignedInt </a:t>
            </a:r>
            <a:r>
              <a:rPr lang="en-US" sz="1800">
                <a:solidFill>
                  <a:schemeClr val="dk1"/>
                </a:solidFill>
                <a:latin typeface="Century Schoolbook"/>
                <a:ea typeface="Century Schoolbook"/>
                <a:cs typeface="Century Schoolbook"/>
                <a:sym typeface="Century Schoolbook"/>
              </a:rPr>
              <a:t>&amp; set it to 50.</a:t>
            </a:r>
            <a:endParaRPr/>
          </a:p>
        </p:txBody>
      </p:sp>
      <p:sp>
        <p:nvSpPr>
          <p:cNvPr id="191" name="Google Shape;191;p20"/>
          <p:cNvSpPr/>
          <p:nvPr/>
        </p:nvSpPr>
        <p:spPr>
          <a:xfrm>
            <a:off x="304800" y="3886200"/>
            <a:ext cx="11506200" cy="923330"/>
          </a:xfrm>
          <a:prstGeom prst="rect">
            <a:avLst/>
          </a:prstGeom>
          <a:solidFill>
            <a:schemeClr val="dk1"/>
          </a:solidFill>
          <a:ln cap="flat" cmpd="sng" w="2540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2"/>
                </a:solidFill>
                <a:latin typeface="Comic Sans MS"/>
                <a:ea typeface="Comic Sans MS"/>
                <a:cs typeface="Comic Sans MS"/>
                <a:sym typeface="Comic Sans MS"/>
              </a:rPr>
              <a:t>uint is a </a:t>
            </a:r>
            <a:r>
              <a:rPr b="1" lang="en-US" sz="1800">
                <a:solidFill>
                  <a:schemeClr val="lt2"/>
                </a:solidFill>
                <a:latin typeface="Comic Sans MS"/>
                <a:ea typeface="Comic Sans MS"/>
                <a:cs typeface="Comic Sans MS"/>
                <a:sym typeface="Comic Sans MS"/>
              </a:rPr>
              <a:t>keyword that is used to declare a variable which can store an integral type of value</a:t>
            </a:r>
            <a:r>
              <a:rPr lang="en-US" sz="1800">
                <a:solidFill>
                  <a:schemeClr val="lt2"/>
                </a:solidFill>
                <a:latin typeface="Comic Sans MS"/>
                <a:ea typeface="Comic Sans MS"/>
                <a:cs typeface="Comic Sans MS"/>
                <a:sym typeface="Comic Sans MS"/>
              </a:rPr>
              <a:t> (unsigned integer) from the range of 0 to 4,294,967,295. It keyword is an alias of System. ... uint keyword occupies 4 bytes (32 bits) space in the memory.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95" name="Shape 195"/>
        <p:cNvGrpSpPr/>
        <p:nvPr/>
      </p:nvGrpSpPr>
      <p:grpSpPr>
        <a:xfrm>
          <a:off x="0" y="0"/>
          <a:ext cx="0" cy="0"/>
          <a:chOff x="0" y="0"/>
          <a:chExt cx="0" cy="0"/>
        </a:xfrm>
      </p:grpSpPr>
      <p:sp>
        <p:nvSpPr>
          <p:cNvPr id="196" name="Google Shape;196;p21"/>
          <p:cNvSpPr/>
          <p:nvPr/>
        </p:nvSpPr>
        <p:spPr>
          <a:xfrm>
            <a:off x="304800" y="228600"/>
            <a:ext cx="11734800" cy="240065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Century Schoolbook"/>
                <a:ea typeface="Century Schoolbook"/>
                <a:cs typeface="Century Schoolbook"/>
                <a:sym typeface="Century Schoolbook"/>
              </a:rPr>
              <a:t>Address: </a:t>
            </a:r>
            <a:endParaRPr sz="24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i="1" lang="en-US" sz="1800">
                <a:solidFill>
                  <a:schemeClr val="dk1"/>
                </a:solidFill>
                <a:latin typeface="Century Schoolbook"/>
                <a:ea typeface="Century Schoolbook"/>
                <a:cs typeface="Century Schoolbook"/>
                <a:sym typeface="Century Schoolbook"/>
              </a:rPr>
              <a:t>Keyword: </a:t>
            </a:r>
            <a:r>
              <a:rPr lang="en-US" sz="1800">
                <a:solidFill>
                  <a:schemeClr val="dk1"/>
                </a:solidFill>
                <a:latin typeface="Century Schoolbook"/>
                <a:ea typeface="Century Schoolbook"/>
                <a:cs typeface="Century Schoolbook"/>
                <a:sym typeface="Century Schoolbook"/>
              </a:rPr>
              <a:t>address</a:t>
            </a:r>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Holds a 20-byte value (size of an Ethereum address). Address types also have </a:t>
            </a:r>
            <a:r>
              <a:rPr i="1" lang="en-US" sz="1800">
                <a:solidFill>
                  <a:schemeClr val="dk1"/>
                </a:solidFill>
                <a:latin typeface="Century Schoolbook"/>
                <a:ea typeface="Century Schoolbook"/>
                <a:cs typeface="Century Schoolbook"/>
                <a:sym typeface="Century Schoolbook"/>
              </a:rPr>
              <a:t>members</a:t>
            </a:r>
            <a:r>
              <a:rPr lang="en-US" sz="1800">
                <a:solidFill>
                  <a:schemeClr val="dk1"/>
                </a:solidFill>
                <a:latin typeface="Century Schoolbook"/>
                <a:ea typeface="Century Schoolbook"/>
                <a:cs typeface="Century Schoolbook"/>
                <a:sym typeface="Century Schoolbook"/>
              </a:rPr>
              <a:t> and serve as a base for all contracts.</a:t>
            </a:r>
            <a:endParaRPr/>
          </a:p>
          <a:p>
            <a:pPr indent="0" lvl="0" marL="0" marR="0" rtl="0" algn="l">
              <a:spcBef>
                <a:spcPts val="0"/>
              </a:spcBef>
              <a:spcAft>
                <a:spcPts val="0"/>
              </a:spcAft>
              <a:buNone/>
            </a:pPr>
            <a:r>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Members of Addresses: Balance &amp; Transfer</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It is possible to query the balance of an address using the property </a:t>
            </a:r>
            <a:r>
              <a:rPr b="1" i="1" lang="en-US" sz="1800">
                <a:solidFill>
                  <a:schemeClr val="dk1"/>
                </a:solidFill>
                <a:latin typeface="Century Schoolbook"/>
                <a:ea typeface="Century Schoolbook"/>
                <a:cs typeface="Century Schoolbook"/>
                <a:sym typeface="Century Schoolbook"/>
              </a:rPr>
              <a:t>balance</a:t>
            </a:r>
            <a:r>
              <a:rPr lang="en-US" sz="1800">
                <a:solidFill>
                  <a:schemeClr val="dk1"/>
                </a:solidFill>
                <a:latin typeface="Century Schoolbook"/>
                <a:ea typeface="Century Schoolbook"/>
                <a:cs typeface="Century Schoolbook"/>
                <a:sym typeface="Century Schoolbook"/>
              </a:rPr>
              <a:t> and to send Ether to an address using the </a:t>
            </a:r>
            <a:r>
              <a:rPr b="1" i="1" lang="en-US" sz="1800">
                <a:solidFill>
                  <a:schemeClr val="dk1"/>
                </a:solidFill>
                <a:latin typeface="Century Schoolbook"/>
                <a:ea typeface="Century Schoolbook"/>
                <a:cs typeface="Century Schoolbook"/>
                <a:sym typeface="Century Schoolbook"/>
              </a:rPr>
              <a:t>transfer</a:t>
            </a:r>
            <a:r>
              <a:rPr lang="en-US" sz="1800">
                <a:solidFill>
                  <a:schemeClr val="dk1"/>
                </a:solidFill>
                <a:latin typeface="Century Schoolbook"/>
                <a:ea typeface="Century Schoolbook"/>
                <a:cs typeface="Century Schoolbook"/>
                <a:sym typeface="Century Schoolbook"/>
              </a:rPr>
              <a:t> function.</a:t>
            </a:r>
            <a:endParaRPr/>
          </a:p>
        </p:txBody>
      </p:sp>
      <p:graphicFrame>
        <p:nvGraphicFramePr>
          <p:cNvPr id="197" name="Google Shape;197;p21"/>
          <p:cNvGraphicFramePr/>
          <p:nvPr/>
        </p:nvGraphicFramePr>
        <p:xfrm>
          <a:off x="457200" y="2819400"/>
          <a:ext cx="3000000" cy="3000000"/>
        </p:xfrm>
        <a:graphic>
          <a:graphicData uri="http://schemas.openxmlformats.org/drawingml/2006/table">
            <a:tbl>
              <a:tblPr>
                <a:noFill/>
                <a:tableStyleId>{41619480-12B1-49A5-B4C6-0258D6D647B2}</a:tableStyleId>
              </a:tblPr>
              <a:tblGrid>
                <a:gridCol w="479650"/>
                <a:gridCol w="9502550"/>
              </a:tblGrid>
              <a:tr h="228600">
                <a:tc>
                  <a:txBody>
                    <a:bodyPr/>
                    <a:lstStyle/>
                    <a:p>
                      <a:pPr indent="0" lvl="0" marL="0" marR="0" rtl="0" algn="r">
                        <a:spcBef>
                          <a:spcPts val="0"/>
                        </a:spcBef>
                        <a:spcAft>
                          <a:spcPts val="0"/>
                        </a:spcAft>
                        <a:buNone/>
                      </a:pPr>
                      <a:r>
                        <a:rPr lang="en-US" sz="1800" u="none" cap="none" strike="noStrike"/>
                        <a:t>1    </a:t>
                      </a:r>
                      <a:endParaRPr sz="1800" u="none" cap="none" strike="noStrike"/>
                    </a:p>
                    <a:p>
                      <a:pPr indent="0" lvl="0" marL="0" marR="0" rtl="0" algn="r">
                        <a:spcBef>
                          <a:spcPts val="0"/>
                        </a:spcBef>
                        <a:spcAft>
                          <a:spcPts val="0"/>
                        </a:spcAft>
                        <a:buNone/>
                      </a:pPr>
                      <a:r>
                        <a:rPr lang="en-US" sz="1800" u="none" cap="none" strike="noStrike"/>
                        <a:t>2</a:t>
                      </a:r>
                      <a:endParaRPr/>
                    </a:p>
                    <a:p>
                      <a:pPr indent="0" lvl="0" marL="0" marR="0" rtl="0" algn="r">
                        <a:spcBef>
                          <a:spcPts val="0"/>
                        </a:spcBef>
                        <a:spcAft>
                          <a:spcPts val="0"/>
                        </a:spcAft>
                        <a:buNone/>
                      </a:pPr>
                      <a:r>
                        <a:rPr lang="en-US" sz="1800" u="none" cap="none" strike="noStrike"/>
                        <a:t>3</a:t>
                      </a:r>
                      <a:endParaRPr/>
                    </a:p>
                    <a:p>
                      <a:pPr indent="0" lvl="0" marL="0" marR="0" rtl="0" algn="r">
                        <a:spcBef>
                          <a:spcPts val="0"/>
                        </a:spcBef>
                        <a:spcAft>
                          <a:spcPts val="0"/>
                        </a:spcAft>
                        <a:buNone/>
                      </a:pPr>
                      <a:r>
                        <a:rPr lang="en-US" sz="1800" u="none" cap="none" strike="noStrike"/>
                        <a:t>4</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0" lvl="0" marL="0" marR="0" rtl="0" algn="l">
                        <a:spcBef>
                          <a:spcPts val="0"/>
                        </a:spcBef>
                        <a:spcAft>
                          <a:spcPts val="0"/>
                        </a:spcAft>
                        <a:buNone/>
                      </a:pPr>
                      <a:r>
                        <a:rPr lang="en-US" sz="1800" u="none" cap="none" strike="noStrike"/>
                        <a:t>   address x = 0x123;</a:t>
                      </a:r>
                      <a:endParaRPr/>
                    </a:p>
                    <a:p>
                      <a:pPr indent="0" lvl="0" marL="0" marR="0" rtl="0" algn="l">
                        <a:spcBef>
                          <a:spcPts val="0"/>
                        </a:spcBef>
                        <a:spcAft>
                          <a:spcPts val="0"/>
                        </a:spcAft>
                        <a:buNone/>
                      </a:pPr>
                      <a:r>
                        <a:rPr lang="en-US" sz="1800" u="none" cap="none" strike="noStrike"/>
                        <a:t>   address myAddress = this;</a:t>
                      </a:r>
                      <a:endParaRPr/>
                    </a:p>
                    <a:p>
                      <a:pPr indent="0" lvl="0" marL="0" marR="0" rtl="0" algn="l">
                        <a:spcBef>
                          <a:spcPts val="0"/>
                        </a:spcBef>
                        <a:spcAft>
                          <a:spcPts val="0"/>
                        </a:spcAft>
                        <a:buNone/>
                      </a:pPr>
                      <a:r>
                        <a:rPr lang="en-US" sz="1800" u="none" cap="none" strike="noStrike"/>
                        <a:t>   if  (x.balance &lt; 10 &amp;&amp; myAddress.balance &gt; = 10)</a:t>
                      </a:r>
                      <a:r>
                        <a:rPr lang="en-US"/>
                        <a:t> </a:t>
                      </a:r>
                      <a:r>
                        <a:rPr lang="en-US" sz="1800" u="none" cap="none" strike="noStrike"/>
                        <a:t> x.transfer(10);</a:t>
                      </a:r>
                      <a:endParaRPr b="0" i="0" sz="1800" u="none" cap="none" strike="noStrike">
                        <a:latin typeface="Arial"/>
                        <a:ea typeface="Arial"/>
                        <a:cs typeface="Arial"/>
                        <a:sym typeface="Arial"/>
                      </a:endParaRPr>
                    </a:p>
                  </a:txBody>
                  <a:tcPr marT="0" marB="0" marR="0" marL="0" anchor="ctr"/>
                </a:tc>
              </a:tr>
            </a:tbl>
          </a:graphicData>
        </a:graphic>
      </p:graphicFrame>
      <p:sp>
        <p:nvSpPr>
          <p:cNvPr id="198" name="Google Shape;198;p21"/>
          <p:cNvSpPr/>
          <p:nvPr/>
        </p:nvSpPr>
        <p:spPr>
          <a:xfrm>
            <a:off x="533400" y="4343400"/>
            <a:ext cx="11430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entury Schoolbook"/>
                <a:ea typeface="Century Schoolbook"/>
                <a:cs typeface="Century Schoolbook"/>
                <a:sym typeface="Century Schoolbook"/>
              </a:rPr>
              <a:t>Strings: </a:t>
            </a:r>
            <a:endParaRPr sz="1800">
              <a:solidFill>
                <a:schemeClr val="dk1"/>
              </a:solidFill>
              <a:latin typeface="Century Schoolbook"/>
              <a:ea typeface="Century Schoolbook"/>
              <a:cs typeface="Century Schoolbook"/>
              <a:sym typeface="Century Schoolbook"/>
            </a:endParaRPr>
          </a:p>
          <a:p>
            <a:pPr indent="0" lvl="0" marL="0" marR="0" rtl="0" algn="l">
              <a:spcBef>
                <a:spcPts val="0"/>
              </a:spcBef>
              <a:spcAft>
                <a:spcPts val="0"/>
              </a:spcAft>
              <a:buNone/>
            </a:pPr>
            <a:r>
              <a:rPr i="1" lang="en-US" sz="1800">
                <a:solidFill>
                  <a:schemeClr val="dk1"/>
                </a:solidFill>
                <a:latin typeface="Century Schoolbook"/>
                <a:ea typeface="Century Schoolbook"/>
                <a:cs typeface="Century Schoolbook"/>
                <a:sym typeface="Century Schoolbook"/>
              </a:rPr>
              <a:t>Keyword:</a:t>
            </a:r>
            <a:r>
              <a:rPr lang="en-US" sz="1800">
                <a:solidFill>
                  <a:schemeClr val="dk1"/>
                </a:solidFill>
                <a:latin typeface="Century Schoolbook"/>
                <a:ea typeface="Century Schoolbook"/>
                <a:cs typeface="Century Schoolbook"/>
                <a:sym typeface="Century Schoolbook"/>
              </a:rPr>
              <a:t> String literals are written with either double or single-quotes </a:t>
            </a:r>
            <a:r>
              <a:rPr b="1" lang="en-US" sz="1800">
                <a:solidFill>
                  <a:schemeClr val="dk1"/>
                </a:solidFill>
                <a:latin typeface="Century Schoolbook"/>
                <a:ea typeface="Century Schoolbook"/>
                <a:cs typeface="Century Schoolbook"/>
                <a:sym typeface="Century Schoolbook"/>
              </a:rPr>
              <a:t>“foo”</a:t>
            </a:r>
            <a:r>
              <a:rPr lang="en-US" sz="1800">
                <a:solidFill>
                  <a:schemeClr val="dk1"/>
                </a:solidFill>
                <a:latin typeface="Century Schoolbook"/>
                <a:ea typeface="Century Schoolbook"/>
                <a:cs typeface="Century Schoolbook"/>
                <a:sym typeface="Century Schoolbook"/>
              </a:rPr>
              <a:t> or </a:t>
            </a:r>
            <a:r>
              <a:rPr b="1" lang="en-US" sz="1800">
                <a:solidFill>
                  <a:schemeClr val="dk1"/>
                </a:solidFill>
                <a:latin typeface="Century Schoolbook"/>
                <a:ea typeface="Century Schoolbook"/>
                <a:cs typeface="Century Schoolbook"/>
                <a:sym typeface="Century Schoolbook"/>
              </a:rPr>
              <a:t>‘bar’</a:t>
            </a:r>
            <a:r>
              <a:rPr lang="en-US" sz="1800">
                <a:solidFill>
                  <a:schemeClr val="dk1"/>
                </a:solidFill>
                <a:latin typeface="Century Schoolbook"/>
                <a:ea typeface="Century Schoolbook"/>
                <a:cs typeface="Century Schoolbook"/>
                <a:sym typeface="Century Schoolbook"/>
              </a:rPr>
              <a:t>.</a:t>
            </a:r>
            <a:br>
              <a:rPr lang="en-US" sz="1800">
                <a:solidFill>
                  <a:schemeClr val="dk1"/>
                </a:solidFill>
                <a:latin typeface="Century Schoolbook"/>
                <a:ea typeface="Century Schoolbook"/>
                <a:cs typeface="Century Schoolbook"/>
                <a:sym typeface="Century Schoolbook"/>
              </a:rPr>
            </a:br>
            <a:br>
              <a:rPr lang="en-US" sz="1800">
                <a:solidFill>
                  <a:schemeClr val="dk1"/>
                </a:solidFill>
                <a:latin typeface="Century Schoolbook"/>
                <a:ea typeface="Century Schoolbook"/>
                <a:cs typeface="Century Schoolbook"/>
                <a:sym typeface="Century Schoolbook"/>
              </a:rPr>
            </a:br>
            <a:r>
              <a:rPr lang="en-US" sz="1800">
                <a:solidFill>
                  <a:schemeClr val="dk1"/>
                </a:solidFill>
                <a:latin typeface="Century Schoolbook"/>
                <a:ea typeface="Century Schoolbook"/>
                <a:cs typeface="Century Schoolbook"/>
                <a:sym typeface="Century Schoolbook"/>
              </a:rPr>
              <a:t>Used for arbitrary-length UTF-data.</a:t>
            </a:r>
            <a:endParaRPr/>
          </a:p>
        </p:txBody>
      </p:sp>
      <p:graphicFrame>
        <p:nvGraphicFramePr>
          <p:cNvPr id="199" name="Google Shape;199;p21"/>
          <p:cNvGraphicFramePr/>
          <p:nvPr/>
        </p:nvGraphicFramePr>
        <p:xfrm>
          <a:off x="609600" y="5715000"/>
          <a:ext cx="3000000" cy="3000000"/>
        </p:xfrm>
        <a:graphic>
          <a:graphicData uri="http://schemas.openxmlformats.org/drawingml/2006/table">
            <a:tbl>
              <a:tblPr>
                <a:noFill/>
                <a:tableStyleId>{41619480-12B1-49A5-B4C6-0258D6D647B2}</a:tableStyleId>
              </a:tblPr>
              <a:tblGrid>
                <a:gridCol w="340975"/>
                <a:gridCol w="6755150"/>
              </a:tblGrid>
              <a:tr h="228600">
                <a:tc>
                  <a:txBody>
                    <a:bodyPr/>
                    <a:lstStyle/>
                    <a:p>
                      <a:pPr indent="0" lvl="0" marL="0" marR="0" rtl="0" algn="r">
                        <a:spcBef>
                          <a:spcPts val="0"/>
                        </a:spcBef>
                        <a:spcAft>
                          <a:spcPts val="0"/>
                        </a:spcAft>
                        <a:buNone/>
                      </a:pPr>
                      <a:r>
                        <a:rPr lang="en-US" sz="1800" u="none" cap="none" strike="noStrike"/>
                        <a:t>1</a:t>
                      </a:r>
                      <a:endParaRPr b="0" i="0" sz="1800" u="none" cap="none" strike="noStrike">
                        <a:solidFill>
                          <a:srgbClr val="AFAFAF"/>
                        </a:solidFill>
                        <a:latin typeface="Arial"/>
                        <a:ea typeface="Arial"/>
                        <a:cs typeface="Arial"/>
                        <a:sym typeface="Arial"/>
                      </a:endParaRPr>
                    </a:p>
                  </a:txBody>
                  <a:tcPr marT="0" marB="0" marR="0" marL="0" anchor="ctr"/>
                </a:tc>
                <a:tc>
                  <a:txBody>
                    <a:bodyPr/>
                    <a:lstStyle/>
                    <a:p>
                      <a:pPr indent="0" lvl="0" marL="0" marR="0" rtl="0" algn="l">
                        <a:spcBef>
                          <a:spcPts val="0"/>
                        </a:spcBef>
                        <a:spcAft>
                          <a:spcPts val="0"/>
                        </a:spcAft>
                        <a:buNone/>
                      </a:pPr>
                      <a:r>
                        <a:rPr lang="en-US" sz="1800" u="none" cap="none" strike="noStrike"/>
                        <a:t>    string language = "Solidity";</a:t>
                      </a:r>
                      <a:endParaRPr b="0" i="0" sz="1800" u="none" cap="none" strike="noStrike">
                        <a:latin typeface="Arial"/>
                        <a:ea typeface="Arial"/>
                        <a:cs typeface="Arial"/>
                        <a:sym typeface="Arial"/>
                      </a:endParaRPr>
                    </a:p>
                  </a:txBody>
                  <a:tcPr marT="0" marB="0" marR="0" marL="0" anchor="ctr"/>
                </a:tc>
              </a:tr>
            </a:tbl>
          </a:graphicData>
        </a:graphic>
      </p:graphicFrame>
      <p:sp>
        <p:nvSpPr>
          <p:cNvPr id="200" name="Google Shape;200;p21"/>
          <p:cNvSpPr/>
          <p:nvPr/>
        </p:nvSpPr>
        <p:spPr>
          <a:xfrm>
            <a:off x="609600" y="6059269"/>
            <a:ext cx="108204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entury Schoolbook"/>
                <a:ea typeface="Century Schoolbook"/>
                <a:cs typeface="Century Schoolbook"/>
                <a:sym typeface="Century Schoolbook"/>
              </a:rPr>
              <a:t>These value types can interact with each other in expressions containing operators. Next, in our Solidity tutorial, let me tell you about the various operators.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