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Major AWS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by Category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IAM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IAM</a:t>
            </a:r>
            <a:r>
              <a:rPr lang="en-US" dirty="0"/>
              <a:t> (Identify and Access Management)</a:t>
            </a:r>
            <a:r>
              <a:rPr dirty="0"/>
              <a:t>: Controls user permissions and access.</a:t>
            </a:r>
          </a:p>
          <a:p>
            <a:r>
              <a:rPr dirty="0"/>
              <a:t>KMS</a:t>
            </a:r>
            <a:r>
              <a:rPr lang="en-US" dirty="0"/>
              <a:t> (Key Management Service)</a:t>
            </a:r>
            <a:r>
              <a:rPr dirty="0"/>
              <a:t>: Create and manage encryption keys.</a:t>
            </a:r>
          </a:p>
          <a:p>
            <a:r>
              <a:rPr dirty="0"/>
              <a:t>Shield: DDoS </a:t>
            </a:r>
            <a:r>
              <a:rPr lang="en-US" dirty="0"/>
              <a:t>(Distributed Denial of Service) </a:t>
            </a:r>
            <a:r>
              <a:rPr dirty="0"/>
              <a:t>protection service.</a:t>
            </a:r>
          </a:p>
          <a:p>
            <a:r>
              <a:rPr dirty="0"/>
              <a:t>WAF</a:t>
            </a:r>
            <a:r>
              <a:rPr lang="en-US" dirty="0"/>
              <a:t> (</a:t>
            </a:r>
            <a:r>
              <a:rPr lang="en-IN" dirty="0"/>
              <a:t>Web Application Firewall)</a:t>
            </a:r>
            <a:r>
              <a:rPr dirty="0"/>
              <a:t>: Protects web apps from common attacks.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CloudWatch: Monitoring, logging, and alerting for AWS resources.</a:t>
            </a:r>
          </a:p>
          <a:p>
            <a:r>
              <a:t>CloudTrail: Logs API calls for audit and compliance.</a:t>
            </a:r>
          </a:p>
          <a:p>
            <a:r>
              <a:t>AWS Config: Tracks configuration changes to resources.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CodeCommit: Source control (Git repository hosting).</a:t>
            </a:r>
          </a:p>
          <a:p>
            <a:r>
              <a:t>CodeBuild: Build service for compiling code.</a:t>
            </a:r>
          </a:p>
          <a:p>
            <a:r>
              <a:t>CodeDeploy: Automates code deployment.</a:t>
            </a:r>
          </a:p>
          <a:p>
            <a:r>
              <a:t>CodePipeline: CI/CD pipeline orchestration.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AI/ML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SageMaker: Build, train, and deploy machine learning models.</a:t>
            </a:r>
          </a:p>
          <a:p>
            <a:r>
              <a:t>Rekognition: Image and video analysis.</a:t>
            </a:r>
          </a:p>
          <a:p>
            <a:r>
              <a:t>Comprehend: Natural Language Processing (text analysis).</a:t>
            </a:r>
          </a:p>
          <a:p>
            <a:r>
              <a:t>Lex: Build conversational interfaces (chatbots).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Athena: Query data in S3 using SQL.</a:t>
            </a:r>
          </a:p>
          <a:p>
            <a:r>
              <a:t>Kinesis: Real-time data streaming.</a:t>
            </a:r>
          </a:p>
          <a:p>
            <a:r>
              <a:t>QuickSight: Business Intelligence (BI) dashboard service.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Migration &amp;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DMS: Migrate databases to AWS.</a:t>
            </a:r>
          </a:p>
          <a:p>
            <a:r>
              <a:t>Snowball / Snowcone: Physical devices for large data transfers.</a:t>
            </a:r>
          </a:p>
          <a:p>
            <a:r>
              <a:t>Direct Connect: Private, high-speed connection to AWS.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71B0-B7F6-5299-149E-8660357F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5886-645C-E515-C09B-4ED5B506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AWS</a:t>
            </a:r>
            <a:r>
              <a:rPr lang="en-US" dirty="0"/>
              <a:t> stands for </a:t>
            </a:r>
            <a:r>
              <a:rPr lang="en-US" b="1" dirty="0"/>
              <a:t>Amazon Web Services</a:t>
            </a:r>
            <a:r>
              <a:rPr lang="en-US" dirty="0"/>
              <a:t>.</a:t>
            </a:r>
          </a:p>
          <a:p>
            <a:r>
              <a:rPr lang="en-US" dirty="0"/>
              <a:t>It is a </a:t>
            </a:r>
            <a:r>
              <a:rPr lang="en-US" b="1" dirty="0"/>
              <a:t>cloud computing platform</a:t>
            </a:r>
            <a:r>
              <a:rPr lang="en-US" dirty="0"/>
              <a:t> provided by </a:t>
            </a:r>
            <a:r>
              <a:rPr lang="en-US" b="1" dirty="0"/>
              <a:t>Amazon</a:t>
            </a:r>
            <a:r>
              <a:rPr lang="en-US" dirty="0"/>
              <a:t>, offering a wide range of </a:t>
            </a:r>
            <a:r>
              <a:rPr lang="en-US" b="1" dirty="0"/>
              <a:t>on-demand services</a:t>
            </a:r>
            <a:r>
              <a:rPr lang="en-US" dirty="0"/>
              <a:t> such as computing power, storage, databases, machine learning, analytics, security, and more — all delivered over the internet ("the cloud").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33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EFDD0-10A2-ED5C-9F69-481E8A5F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6635-A6D2-E64D-581D-B6BE866A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Highlights of AWS: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9BE5-598B-CBAB-8CE6-CB81D009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1B605-9EB3-6434-6DD4-48132208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00200"/>
            <a:ext cx="7830068" cy="44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7A36-7738-EE25-9BD6-F315134D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4FC7-9D71-5467-876B-0704050A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Categories of AWS Services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D8E1-850D-5C3F-C91E-D93D8915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B36F9-2739-9045-98B4-087B3810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600200"/>
            <a:ext cx="7813485" cy="45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0F609-4308-1D66-4B83-2BCF4E1B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0582-C936-EE99-C023-7BDC22F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AWS?: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BB6D-05C8-1ECA-BD7A-72BF6F3A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AE1A9-B822-6AE0-3F90-B1D7C53B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1"/>
            <a:ext cx="8229600" cy="25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EC2 (Elastic Compute Cloud): Virtual servers to run applications.</a:t>
            </a:r>
          </a:p>
          <a:p>
            <a:r>
              <a:rPr dirty="0"/>
              <a:t>Lambda: Serverless compute – run code without managing servers.</a:t>
            </a:r>
          </a:p>
          <a:p>
            <a:r>
              <a:rPr dirty="0"/>
              <a:t>Elastic Beanstalk: PaaS to deploy web apps with minimal configuration.</a:t>
            </a:r>
          </a:p>
          <a:p>
            <a:r>
              <a:rPr dirty="0"/>
              <a:t>ECS / EKS: Container services for Docker (ECS) or Kubernetes (EKS).</a:t>
            </a:r>
          </a:p>
          <a:p>
            <a:r>
              <a:rPr dirty="0" err="1"/>
              <a:t>Lightsail</a:t>
            </a:r>
            <a:r>
              <a:rPr dirty="0"/>
              <a:t>: Simplified hosting for small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S3 (Simple Storage Service): Scalable object storage for files, backups, etc.</a:t>
            </a:r>
          </a:p>
          <a:p>
            <a:r>
              <a:rPr dirty="0"/>
              <a:t>EBS (Elastic Block Store): Block storage for EC2 instances.</a:t>
            </a:r>
          </a:p>
          <a:p>
            <a:r>
              <a:rPr dirty="0"/>
              <a:t>EFS (Elastic File System): File storage that can be shared across EC2 instances.</a:t>
            </a:r>
          </a:p>
          <a:p>
            <a:r>
              <a:rPr dirty="0"/>
              <a:t>Glacier / S3 Glacier: Low-cost archival storage.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RDS</a:t>
            </a:r>
            <a:r>
              <a:rPr lang="en-US" dirty="0"/>
              <a:t> (Relational Data Service)</a:t>
            </a:r>
            <a:r>
              <a:rPr dirty="0"/>
              <a:t>: Managed relational databases (MySQL, PostgreSQL, etc.).</a:t>
            </a:r>
          </a:p>
          <a:p>
            <a:r>
              <a:rPr dirty="0"/>
              <a:t>DynamoDB: NoSQL database service.</a:t>
            </a:r>
          </a:p>
          <a:p>
            <a:r>
              <a:rPr dirty="0"/>
              <a:t>Aurora: High-performance managed relational database.</a:t>
            </a:r>
          </a:p>
          <a:p>
            <a:r>
              <a:rPr dirty="0"/>
              <a:t>Redshift: Data warehousing service for analytics.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&amp;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VPC</a:t>
            </a:r>
            <a:r>
              <a:rPr lang="en-US" dirty="0"/>
              <a:t> (Virtual Private Cloud)</a:t>
            </a:r>
            <a:r>
              <a:rPr dirty="0"/>
              <a:t>: Isolated cloud network for your resources.</a:t>
            </a:r>
          </a:p>
          <a:p>
            <a:r>
              <a:rPr dirty="0"/>
              <a:t>Route 53: Scalable DNS and domain registration service.</a:t>
            </a:r>
          </a:p>
          <a:p>
            <a:r>
              <a:rPr dirty="0"/>
              <a:t>CloudFront: Content Delivery Network (CDN).</a:t>
            </a:r>
          </a:p>
          <a:p>
            <a:r>
              <a:rPr dirty="0"/>
              <a:t>ELB</a:t>
            </a:r>
            <a:r>
              <a:rPr lang="en-US" dirty="0"/>
              <a:t> (Elastic Load Balancer)</a:t>
            </a:r>
            <a:r>
              <a:rPr dirty="0"/>
              <a:t>: Distributes traffic across multiple targets.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495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Major AWS Services</vt:lpstr>
      <vt:lpstr>AWS</vt:lpstr>
      <vt:lpstr>Key Highlights of AWS:</vt:lpstr>
      <vt:lpstr>Core Categories of AWS Services:</vt:lpstr>
      <vt:lpstr>Why Use AWS?:</vt:lpstr>
      <vt:lpstr>Compute</vt:lpstr>
      <vt:lpstr>Storage</vt:lpstr>
      <vt:lpstr>Database</vt:lpstr>
      <vt:lpstr>Networking &amp; CDN</vt:lpstr>
      <vt:lpstr>Security &amp; IAM</vt:lpstr>
      <vt:lpstr>Monitoring &amp; Management</vt:lpstr>
      <vt:lpstr>Developer Tools</vt:lpstr>
      <vt:lpstr>AI/ML</vt:lpstr>
      <vt:lpstr>Analytics</vt:lpstr>
      <vt:lpstr>Migration &amp; Hybrid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22</cp:revision>
  <dcterms:created xsi:type="dcterms:W3CDTF">2013-01-27T09:14:16Z</dcterms:created>
  <dcterms:modified xsi:type="dcterms:W3CDTF">2025-04-05T03:54:54Z</dcterms:modified>
  <cp:category/>
</cp:coreProperties>
</file>