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453" r:id="rId3"/>
    <p:sldId id="285" r:id="rId4"/>
    <p:sldId id="286" r:id="rId5"/>
    <p:sldId id="279" r:id="rId6"/>
    <p:sldId id="464" r:id="rId7"/>
    <p:sldId id="465" r:id="rId8"/>
    <p:sldId id="467" r:id="rId9"/>
    <p:sldId id="468" r:id="rId10"/>
    <p:sldId id="466" r:id="rId11"/>
    <p:sldId id="469" r:id="rId12"/>
    <p:sldId id="470" r:id="rId13"/>
    <p:sldId id="473" r:id="rId14"/>
    <p:sldId id="472" r:id="rId15"/>
    <p:sldId id="474" r:id="rId16"/>
    <p:sldId id="475" r:id="rId17"/>
    <p:sldId id="284"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45" autoAdjust="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3CFDB-6FE7-4DB9-AC46-EABFEB0255DF}" type="datetimeFigureOut">
              <a:rPr lang="en-US" smtClean="0"/>
              <a:pPr/>
              <a:t>3/3/2020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3EE9FF-524A-43BD-B755-4EF387847E8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05608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82322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83953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55CF-1219-41C8-8B58-66B4AF668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F10485-7D8A-498B-9366-1D903D80C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E81F86-01F4-4856-BDDF-3D5BC4530DCE}"/>
              </a:ext>
            </a:extLst>
          </p:cNvPr>
          <p:cNvSpPr>
            <a:spLocks noGrp="1"/>
          </p:cNvSpPr>
          <p:nvPr>
            <p:ph type="dt" sz="half" idx="10"/>
          </p:nvPr>
        </p:nvSpPr>
        <p:spPr/>
        <p:txBody>
          <a:bodyPr/>
          <a:lstStyle/>
          <a:p>
            <a:fld id="{B3B48485-EDEB-4E5A-BB3A-BC2391E627B4}" type="datetimeFigureOut">
              <a:rPr lang="en-IN" smtClean="0"/>
              <a:pPr/>
              <a:t>03-03-2020</a:t>
            </a:fld>
            <a:endParaRPr lang="en-IN"/>
          </a:p>
        </p:txBody>
      </p:sp>
      <p:sp>
        <p:nvSpPr>
          <p:cNvPr id="5" name="Footer Placeholder 4">
            <a:extLst>
              <a:ext uri="{FF2B5EF4-FFF2-40B4-BE49-F238E27FC236}">
                <a16:creationId xmlns:a16="http://schemas.microsoft.com/office/drawing/2014/main" id="{A4FE61DA-C2A5-48CA-9078-1B1D1357E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FA52B-470F-42FD-87C5-2DE4442DAE0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82630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E5AF-B45E-4818-B164-190A701E19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5DC0C4-24D8-4EA1-A46C-DEAB571DBC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E1C6E-7D45-4DE3-A51D-3441C948032F}"/>
              </a:ext>
            </a:extLst>
          </p:cNvPr>
          <p:cNvSpPr>
            <a:spLocks noGrp="1"/>
          </p:cNvSpPr>
          <p:nvPr>
            <p:ph type="dt" sz="half" idx="10"/>
          </p:nvPr>
        </p:nvSpPr>
        <p:spPr/>
        <p:txBody>
          <a:bodyPr/>
          <a:lstStyle/>
          <a:p>
            <a:fld id="{B3B48485-EDEB-4E5A-BB3A-BC2391E627B4}" type="datetimeFigureOut">
              <a:rPr lang="en-IN" smtClean="0"/>
              <a:pPr/>
              <a:t>03-03-2020</a:t>
            </a:fld>
            <a:endParaRPr lang="en-IN"/>
          </a:p>
        </p:txBody>
      </p:sp>
      <p:sp>
        <p:nvSpPr>
          <p:cNvPr id="5" name="Footer Placeholder 4">
            <a:extLst>
              <a:ext uri="{FF2B5EF4-FFF2-40B4-BE49-F238E27FC236}">
                <a16:creationId xmlns:a16="http://schemas.microsoft.com/office/drawing/2014/main" id="{22B068A0-6236-4080-8D00-67A59EB09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BE01B-9213-429F-AB43-BDE1C077E454}"/>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53173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C38E8-2FE5-4B4A-8A03-A2A65362F6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4DB88-E0DF-4E2B-82D6-411109557F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C84BC7-18AF-4C06-ACDB-EC2BE129C67A}"/>
              </a:ext>
            </a:extLst>
          </p:cNvPr>
          <p:cNvSpPr>
            <a:spLocks noGrp="1"/>
          </p:cNvSpPr>
          <p:nvPr>
            <p:ph type="dt" sz="half" idx="10"/>
          </p:nvPr>
        </p:nvSpPr>
        <p:spPr/>
        <p:txBody>
          <a:bodyPr/>
          <a:lstStyle/>
          <a:p>
            <a:fld id="{B3B48485-EDEB-4E5A-BB3A-BC2391E627B4}" type="datetimeFigureOut">
              <a:rPr lang="en-IN" smtClean="0"/>
              <a:pPr/>
              <a:t>03-03-2020</a:t>
            </a:fld>
            <a:endParaRPr lang="en-IN"/>
          </a:p>
        </p:txBody>
      </p:sp>
      <p:sp>
        <p:nvSpPr>
          <p:cNvPr id="5" name="Footer Placeholder 4">
            <a:extLst>
              <a:ext uri="{FF2B5EF4-FFF2-40B4-BE49-F238E27FC236}">
                <a16:creationId xmlns:a16="http://schemas.microsoft.com/office/drawing/2014/main" id="{5EAB1688-CA98-4102-B67C-0CE7B3719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5BB8E-8662-4EF1-A418-E85F60E9E1D6}"/>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77477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09600" y="274637"/>
            <a:ext cx="10972800" cy="1143000"/>
          </a:xfrm>
          <a:prstGeom prst="rect">
            <a:avLst/>
          </a:prstGeom>
        </p:spPr>
        <p:txBody>
          <a:bodyPr lIns="121897" tIns="121897" rIns="121897" bIns="121897"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3" name="Shape 13"/>
          <p:cNvSpPr txBox="1">
            <a:spLocks noGrp="1"/>
          </p:cNvSpPr>
          <p:nvPr>
            <p:ph type="body" idx="1"/>
          </p:nvPr>
        </p:nvSpPr>
        <p:spPr>
          <a:xfrm>
            <a:off x="609600" y="1600200"/>
            <a:ext cx="10972800" cy="4967573"/>
          </a:xfrm>
          <a:prstGeom prst="rect">
            <a:avLst/>
          </a:prstGeom>
        </p:spPr>
        <p:txBody>
          <a:bodyPr lIns="121897" tIns="121897" rIns="121897" bIns="121897"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3D71-9FA6-4C08-ACF0-C53C351DEF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E549-37DB-468D-9476-6B8C1C1FD3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0A4DC-7735-47AD-851A-C745996242DD}"/>
              </a:ext>
            </a:extLst>
          </p:cNvPr>
          <p:cNvSpPr>
            <a:spLocks noGrp="1"/>
          </p:cNvSpPr>
          <p:nvPr>
            <p:ph type="dt" sz="half" idx="10"/>
          </p:nvPr>
        </p:nvSpPr>
        <p:spPr/>
        <p:txBody>
          <a:bodyPr/>
          <a:lstStyle/>
          <a:p>
            <a:fld id="{B3B48485-EDEB-4E5A-BB3A-BC2391E627B4}" type="datetimeFigureOut">
              <a:rPr lang="en-IN" smtClean="0"/>
              <a:pPr/>
              <a:t>03-03-2020</a:t>
            </a:fld>
            <a:endParaRPr lang="en-IN"/>
          </a:p>
        </p:txBody>
      </p:sp>
      <p:sp>
        <p:nvSpPr>
          <p:cNvPr id="5" name="Footer Placeholder 4">
            <a:extLst>
              <a:ext uri="{FF2B5EF4-FFF2-40B4-BE49-F238E27FC236}">
                <a16:creationId xmlns:a16="http://schemas.microsoft.com/office/drawing/2014/main" id="{26943FBC-A5D1-43BD-9DA0-D398ABDA2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12916-2335-483B-94EA-D11851E5B31E}"/>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424205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3A2F-18F7-4536-99F2-FC8B27595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609D9B-9245-44DC-AC75-443ED57CA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4A991A-C6AB-403A-B977-F46238364B05}"/>
              </a:ext>
            </a:extLst>
          </p:cNvPr>
          <p:cNvSpPr>
            <a:spLocks noGrp="1"/>
          </p:cNvSpPr>
          <p:nvPr>
            <p:ph type="dt" sz="half" idx="10"/>
          </p:nvPr>
        </p:nvSpPr>
        <p:spPr/>
        <p:txBody>
          <a:bodyPr/>
          <a:lstStyle/>
          <a:p>
            <a:fld id="{B3B48485-EDEB-4E5A-BB3A-BC2391E627B4}" type="datetimeFigureOut">
              <a:rPr lang="en-IN" smtClean="0"/>
              <a:pPr/>
              <a:t>03-03-2020</a:t>
            </a:fld>
            <a:endParaRPr lang="en-IN"/>
          </a:p>
        </p:txBody>
      </p:sp>
      <p:sp>
        <p:nvSpPr>
          <p:cNvPr id="5" name="Footer Placeholder 4">
            <a:extLst>
              <a:ext uri="{FF2B5EF4-FFF2-40B4-BE49-F238E27FC236}">
                <a16:creationId xmlns:a16="http://schemas.microsoft.com/office/drawing/2014/main" id="{234D9759-DC1E-4975-97B2-29C7C3594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4CA209-750C-4C8B-B751-3416FE88993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2177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4987-E498-4262-9559-D09193AD4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12AE04-584A-4F87-BD3F-2056E4357F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8D97F2-CC13-4DBD-9769-D973C0E932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45AF0-178D-49FD-8D2A-89C0433B65B0}"/>
              </a:ext>
            </a:extLst>
          </p:cNvPr>
          <p:cNvSpPr>
            <a:spLocks noGrp="1"/>
          </p:cNvSpPr>
          <p:nvPr>
            <p:ph type="dt" sz="half" idx="10"/>
          </p:nvPr>
        </p:nvSpPr>
        <p:spPr/>
        <p:txBody>
          <a:bodyPr/>
          <a:lstStyle/>
          <a:p>
            <a:fld id="{B3B48485-EDEB-4E5A-BB3A-BC2391E627B4}" type="datetimeFigureOut">
              <a:rPr lang="en-IN" smtClean="0"/>
              <a:pPr/>
              <a:t>03-03-2020</a:t>
            </a:fld>
            <a:endParaRPr lang="en-IN"/>
          </a:p>
        </p:txBody>
      </p:sp>
      <p:sp>
        <p:nvSpPr>
          <p:cNvPr id="6" name="Footer Placeholder 5">
            <a:extLst>
              <a:ext uri="{FF2B5EF4-FFF2-40B4-BE49-F238E27FC236}">
                <a16:creationId xmlns:a16="http://schemas.microsoft.com/office/drawing/2014/main" id="{745483B5-7D5A-45B3-A598-596291955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FF5C5-AD43-44E6-80BD-C04A8C6B7CB2}"/>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701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15758-23C2-4D79-9E83-D4C6916453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6DBBC0-5F55-4BDB-97E8-9092F9D54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C9E7-1AD9-47BC-A0F5-3419A89AFA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4AA541-9D84-43E6-93AC-26ACD49AB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CA9F41-1D69-40B0-BB52-67C7B312F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60EBD2-2B98-43A1-B284-EDEE62651BD0}"/>
              </a:ext>
            </a:extLst>
          </p:cNvPr>
          <p:cNvSpPr>
            <a:spLocks noGrp="1"/>
          </p:cNvSpPr>
          <p:nvPr>
            <p:ph type="dt" sz="half" idx="10"/>
          </p:nvPr>
        </p:nvSpPr>
        <p:spPr/>
        <p:txBody>
          <a:bodyPr/>
          <a:lstStyle/>
          <a:p>
            <a:fld id="{B3B48485-EDEB-4E5A-BB3A-BC2391E627B4}" type="datetimeFigureOut">
              <a:rPr lang="en-IN" smtClean="0"/>
              <a:pPr/>
              <a:t>03-03-2020</a:t>
            </a:fld>
            <a:endParaRPr lang="en-IN"/>
          </a:p>
        </p:txBody>
      </p:sp>
      <p:sp>
        <p:nvSpPr>
          <p:cNvPr id="8" name="Footer Placeholder 7">
            <a:extLst>
              <a:ext uri="{FF2B5EF4-FFF2-40B4-BE49-F238E27FC236}">
                <a16:creationId xmlns:a16="http://schemas.microsoft.com/office/drawing/2014/main" id="{5E18D130-C756-42B5-A702-84186DC7B8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1C5564-0948-403D-A11A-0363F3B8A9E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3197723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7483-06BC-40D1-A55A-6128B568F6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F2182A-79CE-45F7-8387-6C454837E86A}"/>
              </a:ext>
            </a:extLst>
          </p:cNvPr>
          <p:cNvSpPr>
            <a:spLocks noGrp="1"/>
          </p:cNvSpPr>
          <p:nvPr>
            <p:ph type="dt" sz="half" idx="10"/>
          </p:nvPr>
        </p:nvSpPr>
        <p:spPr/>
        <p:txBody>
          <a:bodyPr/>
          <a:lstStyle/>
          <a:p>
            <a:fld id="{B3B48485-EDEB-4E5A-BB3A-BC2391E627B4}" type="datetimeFigureOut">
              <a:rPr lang="en-IN" smtClean="0"/>
              <a:pPr/>
              <a:t>03-03-2020</a:t>
            </a:fld>
            <a:endParaRPr lang="en-IN"/>
          </a:p>
        </p:txBody>
      </p:sp>
      <p:sp>
        <p:nvSpPr>
          <p:cNvPr id="4" name="Footer Placeholder 3">
            <a:extLst>
              <a:ext uri="{FF2B5EF4-FFF2-40B4-BE49-F238E27FC236}">
                <a16:creationId xmlns:a16="http://schemas.microsoft.com/office/drawing/2014/main" id="{452DB040-5280-425A-B483-26C0059E8C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BBA076-5D8E-41FA-9AF0-F0AF4DAB7321}"/>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393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D1A081-B71C-4345-89F8-9CC0E8E6C347}"/>
              </a:ext>
            </a:extLst>
          </p:cNvPr>
          <p:cNvSpPr>
            <a:spLocks noGrp="1"/>
          </p:cNvSpPr>
          <p:nvPr>
            <p:ph type="dt" sz="half" idx="10"/>
          </p:nvPr>
        </p:nvSpPr>
        <p:spPr/>
        <p:txBody>
          <a:bodyPr/>
          <a:lstStyle/>
          <a:p>
            <a:fld id="{B3B48485-EDEB-4E5A-BB3A-BC2391E627B4}" type="datetimeFigureOut">
              <a:rPr lang="en-IN" smtClean="0"/>
              <a:pPr/>
              <a:t>03-03-2020</a:t>
            </a:fld>
            <a:endParaRPr lang="en-IN"/>
          </a:p>
        </p:txBody>
      </p:sp>
      <p:sp>
        <p:nvSpPr>
          <p:cNvPr id="3" name="Footer Placeholder 2">
            <a:extLst>
              <a:ext uri="{FF2B5EF4-FFF2-40B4-BE49-F238E27FC236}">
                <a16:creationId xmlns:a16="http://schemas.microsoft.com/office/drawing/2014/main" id="{1CF222AE-D850-4966-A9FD-C25F7B3DCF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DB98C3-564C-496D-8699-90B1B866059B}"/>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84697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C436-126E-4458-A651-DE1D872BE3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76E34A-3D2E-41BA-9394-4CA6D9C3B6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F80B13-0F72-4E99-BEC1-6E0BE3CF1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BFC060-5E9C-455B-AE8D-53ED20C9EC35}"/>
              </a:ext>
            </a:extLst>
          </p:cNvPr>
          <p:cNvSpPr>
            <a:spLocks noGrp="1"/>
          </p:cNvSpPr>
          <p:nvPr>
            <p:ph type="dt" sz="half" idx="10"/>
          </p:nvPr>
        </p:nvSpPr>
        <p:spPr/>
        <p:txBody>
          <a:bodyPr/>
          <a:lstStyle/>
          <a:p>
            <a:fld id="{B3B48485-EDEB-4E5A-BB3A-BC2391E627B4}" type="datetimeFigureOut">
              <a:rPr lang="en-IN" smtClean="0"/>
              <a:pPr/>
              <a:t>03-03-2020</a:t>
            </a:fld>
            <a:endParaRPr lang="en-IN"/>
          </a:p>
        </p:txBody>
      </p:sp>
      <p:sp>
        <p:nvSpPr>
          <p:cNvPr id="6" name="Footer Placeholder 5">
            <a:extLst>
              <a:ext uri="{FF2B5EF4-FFF2-40B4-BE49-F238E27FC236}">
                <a16:creationId xmlns:a16="http://schemas.microsoft.com/office/drawing/2014/main" id="{FF7E7918-BF7D-44F8-8F9F-E373996A4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38C50-9B37-4DF1-8F28-F241EAB62B3D}"/>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103563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29F5-AD17-404B-A6EC-2DF9ABF90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1CD5B-EAF0-456D-93F4-242DBB7EF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900FED-5D0C-4FB1-A607-68E64A974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96042A-E778-40B6-87F9-2CB8B95905A1}"/>
              </a:ext>
            </a:extLst>
          </p:cNvPr>
          <p:cNvSpPr>
            <a:spLocks noGrp="1"/>
          </p:cNvSpPr>
          <p:nvPr>
            <p:ph type="dt" sz="half" idx="10"/>
          </p:nvPr>
        </p:nvSpPr>
        <p:spPr/>
        <p:txBody>
          <a:bodyPr/>
          <a:lstStyle/>
          <a:p>
            <a:fld id="{B3B48485-EDEB-4E5A-BB3A-BC2391E627B4}" type="datetimeFigureOut">
              <a:rPr lang="en-IN" smtClean="0"/>
              <a:pPr/>
              <a:t>03-03-2020</a:t>
            </a:fld>
            <a:endParaRPr lang="en-IN"/>
          </a:p>
        </p:txBody>
      </p:sp>
      <p:sp>
        <p:nvSpPr>
          <p:cNvPr id="6" name="Footer Placeholder 5">
            <a:extLst>
              <a:ext uri="{FF2B5EF4-FFF2-40B4-BE49-F238E27FC236}">
                <a16:creationId xmlns:a16="http://schemas.microsoft.com/office/drawing/2014/main" id="{19787971-2E19-4C5D-94F0-E4CEF7D16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4E3BF-D202-4868-BA7C-52B27F1BF127}"/>
              </a:ext>
            </a:extLst>
          </p:cNvPr>
          <p:cNvSpPr>
            <a:spLocks noGrp="1"/>
          </p:cNvSpPr>
          <p:nvPr>
            <p:ph type="sldNum" sz="quarter" idx="12"/>
          </p:nvPr>
        </p:nvSpPr>
        <p:spPr/>
        <p:txBody>
          <a:bodyPr/>
          <a:lstStyle/>
          <a:p>
            <a:fld id="{87F472DF-D0EC-471E-A40A-5BA795EB6BF8}" type="slidenum">
              <a:rPr lang="en-IN" smtClean="0"/>
              <a:pPr/>
              <a:t>‹#›</a:t>
            </a:fld>
            <a:endParaRPr lang="en-IN"/>
          </a:p>
        </p:txBody>
      </p:sp>
    </p:spTree>
    <p:extLst>
      <p:ext uri="{BB962C8B-B14F-4D97-AF65-F5344CB8AC3E}">
        <p14:creationId xmlns:p14="http://schemas.microsoft.com/office/powerpoint/2010/main" val="75542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9DD86-E235-4F02-B9D6-DB6200F2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EC0324-19E9-4A3B-B2A2-C3D9331B6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B1F1D-995C-4D9C-8447-9CCEBBE00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8485-EDEB-4E5A-BB3A-BC2391E627B4}" type="datetimeFigureOut">
              <a:rPr lang="en-IN" smtClean="0"/>
              <a:pPr/>
              <a:t>03-03-2020</a:t>
            </a:fld>
            <a:endParaRPr lang="en-IN"/>
          </a:p>
        </p:txBody>
      </p:sp>
      <p:sp>
        <p:nvSpPr>
          <p:cNvPr id="5" name="Footer Placeholder 4">
            <a:extLst>
              <a:ext uri="{FF2B5EF4-FFF2-40B4-BE49-F238E27FC236}">
                <a16:creationId xmlns:a16="http://schemas.microsoft.com/office/drawing/2014/main" id="{2BEAA717-D969-4E51-B1F1-1BE930E179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269EE7-3E26-4A0E-9B5A-FE84B4D0EB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472DF-D0EC-471E-A40A-5BA795EB6BF8}" type="slidenum">
              <a:rPr lang="en-IN" smtClean="0"/>
              <a:pPr/>
              <a:t>‹#›</a:t>
            </a:fld>
            <a:endParaRPr lang="en-IN"/>
          </a:p>
        </p:txBody>
      </p:sp>
    </p:spTree>
    <p:extLst>
      <p:ext uri="{BB962C8B-B14F-4D97-AF65-F5344CB8AC3E}">
        <p14:creationId xmlns:p14="http://schemas.microsoft.com/office/powerpoint/2010/main" val="1856240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sublimetext.com/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raghuprasadks/cloudcomputingtraining.gi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www.javacodegeeks.com/2018/03/git-tutorial-for-beginners.html" TargetMode="External"/><Relationship Id="rId2" Type="http://schemas.openxmlformats.org/officeDocument/2006/relationships/hyperlink" Target="https://git-scm.com/" TargetMode="External"/><Relationship Id="rId1" Type="http://schemas.openxmlformats.org/officeDocument/2006/relationships/slideLayout" Target="../slideLayouts/slideLayout2.xml"/><Relationship Id="rId4" Type="http://schemas.openxmlformats.org/officeDocument/2006/relationships/hyperlink" Target="https://www.youtube.com/watch?v=SWYqp7iY_Tc"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jo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D267-3931-42EE-8A02-E5E64C3D8236}"/>
              </a:ext>
            </a:extLst>
          </p:cNvPr>
          <p:cNvSpPr>
            <a:spLocks noGrp="1"/>
          </p:cNvSpPr>
          <p:nvPr>
            <p:ph type="ctrTitle"/>
          </p:nvPr>
        </p:nvSpPr>
        <p:spPr>
          <a:xfrm>
            <a:off x="0" y="1122363"/>
            <a:ext cx="12192000" cy="2387600"/>
          </a:xfrm>
        </p:spPr>
        <p:txBody>
          <a:bodyPr/>
          <a:lstStyle/>
          <a:p>
            <a:r>
              <a:rPr lang="en-IN" dirty="0"/>
              <a:t>GIT</a:t>
            </a:r>
          </a:p>
        </p:txBody>
      </p:sp>
      <p:sp>
        <p:nvSpPr>
          <p:cNvPr id="3" name="Subtitle 2">
            <a:extLst>
              <a:ext uri="{FF2B5EF4-FFF2-40B4-BE49-F238E27FC236}">
                <a16:creationId xmlns:a16="http://schemas.microsoft.com/office/drawing/2014/main" id="{4959FEE3-B41D-441A-ADEC-C99C8C971605}"/>
              </a:ext>
            </a:extLst>
          </p:cNvPr>
          <p:cNvSpPr>
            <a:spLocks noGrp="1"/>
          </p:cNvSpPr>
          <p:nvPr>
            <p:ph type="subTitle" idx="1"/>
          </p:nvPr>
        </p:nvSpPr>
        <p:spPr>
          <a:xfrm>
            <a:off x="0" y="3602038"/>
            <a:ext cx="12192000" cy="1655762"/>
          </a:xfrm>
        </p:spPr>
        <p:txBody>
          <a:bodyPr/>
          <a:lstStyle/>
          <a:p>
            <a:r>
              <a:rPr lang="en-IN" dirty="0"/>
              <a:t>Raghu Prasad</a:t>
            </a:r>
          </a:p>
          <a:p>
            <a:r>
              <a:rPr lang="en-IN" dirty="0">
                <a:hlinkClick r:id="rId2"/>
              </a:rPr>
              <a:t>www.kaushalya.tech</a:t>
            </a:r>
            <a:endParaRPr lang="en-IN" dirty="0"/>
          </a:p>
          <a:p>
            <a:r>
              <a:rPr lang="en-IN" dirty="0"/>
              <a:t>9845547471</a:t>
            </a:r>
          </a:p>
        </p:txBody>
      </p:sp>
    </p:spTree>
    <p:extLst>
      <p:ext uri="{BB962C8B-B14F-4D97-AF65-F5344CB8AC3E}">
        <p14:creationId xmlns:p14="http://schemas.microsoft.com/office/powerpoint/2010/main" val="33239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5B83-CE18-4566-805F-9E3B44527703}"/>
              </a:ext>
            </a:extLst>
          </p:cNvPr>
          <p:cNvSpPr>
            <a:spLocks noGrp="1"/>
          </p:cNvSpPr>
          <p:nvPr>
            <p:ph type="title"/>
          </p:nvPr>
        </p:nvSpPr>
        <p:spPr/>
        <p:txBody>
          <a:bodyPr/>
          <a:lstStyle/>
          <a:p>
            <a:r>
              <a:rPr lang="en-US" dirty="0" err="1"/>
              <a:t>Github</a:t>
            </a:r>
            <a:r>
              <a:rPr lang="en-US" dirty="0"/>
              <a:t>- Repository Creation</a:t>
            </a:r>
          </a:p>
        </p:txBody>
      </p:sp>
      <p:sp>
        <p:nvSpPr>
          <p:cNvPr id="3" name="Content Placeholder 2">
            <a:extLst>
              <a:ext uri="{FF2B5EF4-FFF2-40B4-BE49-F238E27FC236}">
                <a16:creationId xmlns:a16="http://schemas.microsoft.com/office/drawing/2014/main" id="{C4711A67-2B5F-4DE0-A686-7A5910C3BF3E}"/>
              </a:ext>
            </a:extLst>
          </p:cNvPr>
          <p:cNvSpPr>
            <a:spLocks noGrp="1"/>
          </p:cNvSpPr>
          <p:nvPr>
            <p:ph idx="1"/>
          </p:nvPr>
        </p:nvSpPr>
        <p:spPr/>
        <p:txBody>
          <a:bodyPr/>
          <a:lstStyle/>
          <a:p>
            <a:r>
              <a:rPr lang="en-US" dirty="0"/>
              <a:t>Login to </a:t>
            </a:r>
            <a:r>
              <a:rPr lang="en-US" dirty="0" err="1"/>
              <a:t>github</a:t>
            </a:r>
            <a:r>
              <a:rPr lang="en-US" dirty="0"/>
              <a:t> and create a repository</a:t>
            </a:r>
          </a:p>
          <a:p>
            <a:endParaRPr lang="en-US" dirty="0"/>
          </a:p>
        </p:txBody>
      </p:sp>
      <p:pic>
        <p:nvPicPr>
          <p:cNvPr id="4" name="Picture 3">
            <a:extLst>
              <a:ext uri="{FF2B5EF4-FFF2-40B4-BE49-F238E27FC236}">
                <a16:creationId xmlns:a16="http://schemas.microsoft.com/office/drawing/2014/main" id="{223F4F29-559E-494F-9335-213A56CB4EBA}"/>
              </a:ext>
            </a:extLst>
          </p:cNvPr>
          <p:cNvPicPr>
            <a:picLocks noChangeAspect="1"/>
          </p:cNvPicPr>
          <p:nvPr/>
        </p:nvPicPr>
        <p:blipFill>
          <a:blip r:embed="rId2"/>
          <a:stretch>
            <a:fillRect/>
          </a:stretch>
        </p:blipFill>
        <p:spPr>
          <a:xfrm>
            <a:off x="1136994" y="2644552"/>
            <a:ext cx="4450466" cy="3322608"/>
          </a:xfrm>
          <a:prstGeom prst="rect">
            <a:avLst/>
          </a:prstGeom>
        </p:spPr>
      </p:pic>
    </p:spTree>
    <p:extLst>
      <p:ext uri="{BB962C8B-B14F-4D97-AF65-F5344CB8AC3E}">
        <p14:creationId xmlns:p14="http://schemas.microsoft.com/office/powerpoint/2010/main" val="1791983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5B83-CE18-4566-805F-9E3B44527703}"/>
              </a:ext>
            </a:extLst>
          </p:cNvPr>
          <p:cNvSpPr>
            <a:spLocks noGrp="1"/>
          </p:cNvSpPr>
          <p:nvPr>
            <p:ph type="title"/>
          </p:nvPr>
        </p:nvSpPr>
        <p:spPr/>
        <p:txBody>
          <a:bodyPr/>
          <a:lstStyle/>
          <a:p>
            <a:r>
              <a:rPr lang="en-US" dirty="0" err="1"/>
              <a:t>Github</a:t>
            </a:r>
            <a:r>
              <a:rPr lang="en-US" dirty="0"/>
              <a:t>- Repository Creation</a:t>
            </a:r>
          </a:p>
        </p:txBody>
      </p:sp>
      <p:sp>
        <p:nvSpPr>
          <p:cNvPr id="3" name="Content Placeholder 2">
            <a:extLst>
              <a:ext uri="{FF2B5EF4-FFF2-40B4-BE49-F238E27FC236}">
                <a16:creationId xmlns:a16="http://schemas.microsoft.com/office/drawing/2014/main" id="{C4711A67-2B5F-4DE0-A686-7A5910C3BF3E}"/>
              </a:ext>
            </a:extLst>
          </p:cNvPr>
          <p:cNvSpPr>
            <a:spLocks noGrp="1"/>
          </p:cNvSpPr>
          <p:nvPr>
            <p:ph idx="1"/>
          </p:nvPr>
        </p:nvSpPr>
        <p:spPr/>
        <p:txBody>
          <a:bodyPr/>
          <a:lstStyle/>
          <a:p>
            <a:r>
              <a:rPr lang="en-US" dirty="0"/>
              <a:t>Create  a repository and name it as </a:t>
            </a:r>
            <a:r>
              <a:rPr lang="en-US" dirty="0" err="1"/>
              <a:t>cloudcomputingtraining</a:t>
            </a:r>
            <a:r>
              <a:rPr lang="en-US" dirty="0"/>
              <a:t> </a:t>
            </a:r>
          </a:p>
          <a:p>
            <a:endParaRPr lang="en-US" dirty="0"/>
          </a:p>
          <a:p>
            <a:endParaRPr lang="en-US" dirty="0"/>
          </a:p>
        </p:txBody>
      </p:sp>
      <p:pic>
        <p:nvPicPr>
          <p:cNvPr id="5" name="Picture 4">
            <a:extLst>
              <a:ext uri="{FF2B5EF4-FFF2-40B4-BE49-F238E27FC236}">
                <a16:creationId xmlns:a16="http://schemas.microsoft.com/office/drawing/2014/main" id="{4525EBB3-1265-4071-88CC-A027F0CB0ED2}"/>
              </a:ext>
            </a:extLst>
          </p:cNvPr>
          <p:cNvPicPr>
            <a:picLocks noChangeAspect="1"/>
          </p:cNvPicPr>
          <p:nvPr/>
        </p:nvPicPr>
        <p:blipFill>
          <a:blip r:embed="rId2"/>
          <a:stretch>
            <a:fillRect/>
          </a:stretch>
        </p:blipFill>
        <p:spPr>
          <a:xfrm>
            <a:off x="945173" y="2432114"/>
            <a:ext cx="10301654" cy="4425885"/>
          </a:xfrm>
          <a:prstGeom prst="rect">
            <a:avLst/>
          </a:prstGeom>
        </p:spPr>
      </p:pic>
    </p:spTree>
    <p:extLst>
      <p:ext uri="{BB962C8B-B14F-4D97-AF65-F5344CB8AC3E}">
        <p14:creationId xmlns:p14="http://schemas.microsoft.com/office/powerpoint/2010/main" val="243269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5B83-CE18-4566-805F-9E3B44527703}"/>
              </a:ext>
            </a:extLst>
          </p:cNvPr>
          <p:cNvSpPr>
            <a:spLocks noGrp="1"/>
          </p:cNvSpPr>
          <p:nvPr>
            <p:ph type="title"/>
          </p:nvPr>
        </p:nvSpPr>
        <p:spPr/>
        <p:txBody>
          <a:bodyPr/>
          <a:lstStyle/>
          <a:p>
            <a:r>
              <a:rPr lang="en-US" dirty="0" err="1"/>
              <a:t>Github</a:t>
            </a:r>
            <a:r>
              <a:rPr lang="en-US" dirty="0"/>
              <a:t>- Repository Setup</a:t>
            </a:r>
          </a:p>
        </p:txBody>
      </p:sp>
      <p:sp>
        <p:nvSpPr>
          <p:cNvPr id="3" name="Content Placeholder 2">
            <a:extLst>
              <a:ext uri="{FF2B5EF4-FFF2-40B4-BE49-F238E27FC236}">
                <a16:creationId xmlns:a16="http://schemas.microsoft.com/office/drawing/2014/main" id="{C4711A67-2B5F-4DE0-A686-7A5910C3BF3E}"/>
              </a:ext>
            </a:extLst>
          </p:cNvPr>
          <p:cNvSpPr>
            <a:spLocks noGrp="1"/>
          </p:cNvSpPr>
          <p:nvPr>
            <p:ph idx="1"/>
          </p:nvPr>
        </p:nvSpPr>
        <p:spPr/>
        <p:txBody>
          <a:bodyPr/>
          <a:lstStyle/>
          <a:p>
            <a:endParaRPr lang="en-US" dirty="0"/>
          </a:p>
          <a:p>
            <a:endParaRPr lang="en-US" dirty="0"/>
          </a:p>
          <a:p>
            <a:endParaRPr lang="en-US" dirty="0"/>
          </a:p>
        </p:txBody>
      </p:sp>
      <p:pic>
        <p:nvPicPr>
          <p:cNvPr id="4" name="Picture 3">
            <a:extLst>
              <a:ext uri="{FF2B5EF4-FFF2-40B4-BE49-F238E27FC236}">
                <a16:creationId xmlns:a16="http://schemas.microsoft.com/office/drawing/2014/main" id="{63D6E416-1CB1-4B87-A078-A73B45494DE7}"/>
              </a:ext>
            </a:extLst>
          </p:cNvPr>
          <p:cNvPicPr>
            <a:picLocks noChangeAspect="1"/>
          </p:cNvPicPr>
          <p:nvPr/>
        </p:nvPicPr>
        <p:blipFill>
          <a:blip r:embed="rId2"/>
          <a:stretch>
            <a:fillRect/>
          </a:stretch>
        </p:blipFill>
        <p:spPr>
          <a:xfrm>
            <a:off x="838200" y="1825625"/>
            <a:ext cx="10348857" cy="4551748"/>
          </a:xfrm>
          <a:prstGeom prst="rect">
            <a:avLst/>
          </a:prstGeom>
        </p:spPr>
      </p:pic>
    </p:spTree>
    <p:extLst>
      <p:ext uri="{BB962C8B-B14F-4D97-AF65-F5344CB8AC3E}">
        <p14:creationId xmlns:p14="http://schemas.microsoft.com/office/powerpoint/2010/main" val="2942134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06B16-223F-4AEA-912D-FDEAE6757A37}"/>
              </a:ext>
            </a:extLst>
          </p:cNvPr>
          <p:cNvSpPr>
            <a:spLocks noGrp="1"/>
          </p:cNvSpPr>
          <p:nvPr>
            <p:ph type="title"/>
          </p:nvPr>
        </p:nvSpPr>
        <p:spPr/>
        <p:txBody>
          <a:bodyPr/>
          <a:lstStyle/>
          <a:p>
            <a:r>
              <a:rPr lang="en-US" dirty="0"/>
              <a:t>Sample webpage</a:t>
            </a:r>
          </a:p>
        </p:txBody>
      </p:sp>
      <p:sp>
        <p:nvSpPr>
          <p:cNvPr id="3" name="Content Placeholder 2">
            <a:extLst>
              <a:ext uri="{FF2B5EF4-FFF2-40B4-BE49-F238E27FC236}">
                <a16:creationId xmlns:a16="http://schemas.microsoft.com/office/drawing/2014/main" id="{7A01E2D3-92C3-425F-BCC0-9C731622E2C6}"/>
              </a:ext>
            </a:extLst>
          </p:cNvPr>
          <p:cNvSpPr>
            <a:spLocks noGrp="1"/>
          </p:cNvSpPr>
          <p:nvPr>
            <p:ph idx="1"/>
          </p:nvPr>
        </p:nvSpPr>
        <p:spPr/>
        <p:txBody>
          <a:bodyPr/>
          <a:lstStyle/>
          <a:p>
            <a:r>
              <a:rPr lang="en-US" dirty="0"/>
              <a:t>Create one page html using sublime text</a:t>
            </a:r>
          </a:p>
          <a:p>
            <a:r>
              <a:rPr lang="en-US" dirty="0"/>
              <a:t>Download Sublime Text 3 using </a:t>
            </a:r>
            <a:r>
              <a:rPr lang="en-US" dirty="0">
                <a:hlinkClick r:id="rId2"/>
              </a:rPr>
              <a:t>https://www.sublimetext.com/3</a:t>
            </a:r>
            <a:endParaRPr lang="en-US" dirty="0"/>
          </a:p>
          <a:p>
            <a:r>
              <a:rPr lang="en-US" dirty="0"/>
              <a:t>Create a webpage and name it as home.html</a:t>
            </a:r>
          </a:p>
          <a:p>
            <a:endParaRPr lang="en-US" dirty="0"/>
          </a:p>
        </p:txBody>
      </p:sp>
      <p:pic>
        <p:nvPicPr>
          <p:cNvPr id="4" name="Picture 3">
            <a:extLst>
              <a:ext uri="{FF2B5EF4-FFF2-40B4-BE49-F238E27FC236}">
                <a16:creationId xmlns:a16="http://schemas.microsoft.com/office/drawing/2014/main" id="{BE8C2190-D408-422E-B689-922632D86EDF}"/>
              </a:ext>
            </a:extLst>
          </p:cNvPr>
          <p:cNvPicPr>
            <a:picLocks noChangeAspect="1"/>
          </p:cNvPicPr>
          <p:nvPr/>
        </p:nvPicPr>
        <p:blipFill>
          <a:blip r:embed="rId3"/>
          <a:stretch>
            <a:fillRect/>
          </a:stretch>
        </p:blipFill>
        <p:spPr>
          <a:xfrm>
            <a:off x="887278" y="3337089"/>
            <a:ext cx="10417443" cy="3299381"/>
          </a:xfrm>
          <a:prstGeom prst="rect">
            <a:avLst/>
          </a:prstGeom>
        </p:spPr>
      </p:pic>
    </p:spTree>
    <p:extLst>
      <p:ext uri="{BB962C8B-B14F-4D97-AF65-F5344CB8AC3E}">
        <p14:creationId xmlns:p14="http://schemas.microsoft.com/office/powerpoint/2010/main" val="2597139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06B16-223F-4AEA-912D-FDEAE6757A37}"/>
              </a:ext>
            </a:extLst>
          </p:cNvPr>
          <p:cNvSpPr>
            <a:spLocks noGrp="1"/>
          </p:cNvSpPr>
          <p:nvPr>
            <p:ph type="title"/>
          </p:nvPr>
        </p:nvSpPr>
        <p:spPr/>
        <p:txBody>
          <a:bodyPr/>
          <a:lstStyle/>
          <a:p>
            <a:r>
              <a:rPr lang="en-US" dirty="0"/>
              <a:t>Source code check-in</a:t>
            </a:r>
          </a:p>
        </p:txBody>
      </p:sp>
      <p:sp>
        <p:nvSpPr>
          <p:cNvPr id="3" name="Content Placeholder 2">
            <a:extLst>
              <a:ext uri="{FF2B5EF4-FFF2-40B4-BE49-F238E27FC236}">
                <a16:creationId xmlns:a16="http://schemas.microsoft.com/office/drawing/2014/main" id="{7A01E2D3-92C3-425F-BCC0-9C731622E2C6}"/>
              </a:ext>
            </a:extLst>
          </p:cNvPr>
          <p:cNvSpPr>
            <a:spLocks noGrp="1"/>
          </p:cNvSpPr>
          <p:nvPr>
            <p:ph idx="1"/>
          </p:nvPr>
        </p:nvSpPr>
        <p:spPr/>
        <p:txBody>
          <a:bodyPr/>
          <a:lstStyle/>
          <a:p>
            <a:r>
              <a:rPr lang="en-US" dirty="0"/>
              <a:t>1. Go to the folder in which you have created files and issue following commands</a:t>
            </a:r>
          </a:p>
          <a:p>
            <a:r>
              <a:rPr lang="en-US" dirty="0"/>
              <a:t>git </a:t>
            </a:r>
            <a:r>
              <a:rPr lang="en-US" dirty="0" err="1"/>
              <a:t>init</a:t>
            </a:r>
            <a:endParaRPr lang="en-US" dirty="0"/>
          </a:p>
          <a:p>
            <a:r>
              <a:rPr lang="en-US" dirty="0"/>
              <a:t>git add .</a:t>
            </a:r>
          </a:p>
          <a:p>
            <a:r>
              <a:rPr lang="en-US"/>
              <a:t>git commit –m “first commit”</a:t>
            </a:r>
            <a:endParaRPr lang="en-US" dirty="0"/>
          </a:p>
        </p:txBody>
      </p:sp>
    </p:spTree>
    <p:extLst>
      <p:ext uri="{BB962C8B-B14F-4D97-AF65-F5344CB8AC3E}">
        <p14:creationId xmlns:p14="http://schemas.microsoft.com/office/powerpoint/2010/main" val="4129928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06B16-223F-4AEA-912D-FDEAE6757A37}"/>
              </a:ext>
            </a:extLst>
          </p:cNvPr>
          <p:cNvSpPr>
            <a:spLocks noGrp="1"/>
          </p:cNvSpPr>
          <p:nvPr>
            <p:ph type="title"/>
          </p:nvPr>
        </p:nvSpPr>
        <p:spPr/>
        <p:txBody>
          <a:bodyPr/>
          <a:lstStyle/>
          <a:p>
            <a:r>
              <a:rPr lang="en-US" dirty="0"/>
              <a:t>Source code check-in</a:t>
            </a:r>
          </a:p>
        </p:txBody>
      </p:sp>
      <p:pic>
        <p:nvPicPr>
          <p:cNvPr id="4" name="Content Placeholder 3">
            <a:extLst>
              <a:ext uri="{FF2B5EF4-FFF2-40B4-BE49-F238E27FC236}">
                <a16:creationId xmlns:a16="http://schemas.microsoft.com/office/drawing/2014/main" id="{8BC35AD8-5564-4E85-B6DD-B1F5E1BD019C}"/>
              </a:ext>
            </a:extLst>
          </p:cNvPr>
          <p:cNvPicPr>
            <a:picLocks noGrp="1" noChangeAspect="1"/>
          </p:cNvPicPr>
          <p:nvPr>
            <p:ph idx="1"/>
          </p:nvPr>
        </p:nvPicPr>
        <p:blipFill>
          <a:blip r:embed="rId2"/>
          <a:stretch>
            <a:fillRect/>
          </a:stretch>
        </p:blipFill>
        <p:spPr>
          <a:xfrm>
            <a:off x="1055803" y="1825625"/>
            <a:ext cx="9315038" cy="4351338"/>
          </a:xfrm>
          <a:prstGeom prst="rect">
            <a:avLst/>
          </a:prstGeom>
        </p:spPr>
      </p:pic>
    </p:spTree>
    <p:extLst>
      <p:ext uri="{BB962C8B-B14F-4D97-AF65-F5344CB8AC3E}">
        <p14:creationId xmlns:p14="http://schemas.microsoft.com/office/powerpoint/2010/main" val="3324338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06B16-223F-4AEA-912D-FDEAE6757A37}"/>
              </a:ext>
            </a:extLst>
          </p:cNvPr>
          <p:cNvSpPr>
            <a:spLocks noGrp="1"/>
          </p:cNvSpPr>
          <p:nvPr>
            <p:ph type="title"/>
          </p:nvPr>
        </p:nvSpPr>
        <p:spPr/>
        <p:txBody>
          <a:bodyPr/>
          <a:lstStyle/>
          <a:p>
            <a:r>
              <a:rPr lang="en-US" dirty="0"/>
              <a:t>Link local repository with remote</a:t>
            </a:r>
          </a:p>
        </p:txBody>
      </p:sp>
      <p:sp>
        <p:nvSpPr>
          <p:cNvPr id="5" name="Content Placeholder 4">
            <a:extLst>
              <a:ext uri="{FF2B5EF4-FFF2-40B4-BE49-F238E27FC236}">
                <a16:creationId xmlns:a16="http://schemas.microsoft.com/office/drawing/2014/main" id="{314F1509-AD03-4BFD-9703-17DFCE09DEF5}"/>
              </a:ext>
            </a:extLst>
          </p:cNvPr>
          <p:cNvSpPr>
            <a:spLocks noGrp="1"/>
          </p:cNvSpPr>
          <p:nvPr>
            <p:ph idx="1"/>
          </p:nvPr>
        </p:nvSpPr>
        <p:spPr/>
        <p:txBody>
          <a:bodyPr/>
          <a:lstStyle/>
          <a:p>
            <a:r>
              <a:rPr lang="en-US" dirty="0"/>
              <a:t>git remote add origin </a:t>
            </a:r>
            <a:r>
              <a:rPr lang="en-US" dirty="0">
                <a:hlinkClick r:id="rId2"/>
              </a:rPr>
              <a:t>https://github.com/raghuprasadks/cloudcomputingtraining.git</a:t>
            </a:r>
            <a:endParaRPr lang="en-US" dirty="0"/>
          </a:p>
          <a:p>
            <a:r>
              <a:rPr lang="en-US" dirty="0"/>
              <a:t>git push -u origin master</a:t>
            </a:r>
          </a:p>
        </p:txBody>
      </p:sp>
    </p:spTree>
    <p:extLst>
      <p:ext uri="{BB962C8B-B14F-4D97-AF65-F5344CB8AC3E}">
        <p14:creationId xmlns:p14="http://schemas.microsoft.com/office/powerpoint/2010/main" val="1953578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0" y="198783"/>
            <a:ext cx="10972800" cy="728870"/>
          </a:xfrm>
          <a:prstGeom prst="rect">
            <a:avLst/>
          </a:prstGeom>
        </p:spPr>
        <p:txBody>
          <a:bodyPr lIns="121897" tIns="121897" rIns="121897" bIns="121897" anchor="b" anchorCtr="0">
            <a:noAutofit/>
          </a:bodyPr>
          <a:lstStyle/>
          <a:p>
            <a:r>
              <a:rPr lang="en-IN" dirty="0"/>
              <a:t>Why Us</a:t>
            </a:r>
            <a:endParaRPr lang="en" dirty="0"/>
          </a:p>
        </p:txBody>
      </p:sp>
      <p:sp>
        <p:nvSpPr>
          <p:cNvPr id="134" name="Shape 134"/>
          <p:cNvSpPr txBox="1">
            <a:spLocks noGrp="1"/>
          </p:cNvSpPr>
          <p:nvPr>
            <p:ph type="body" idx="1"/>
          </p:nvPr>
        </p:nvSpPr>
        <p:spPr>
          <a:xfrm>
            <a:off x="0" y="954158"/>
            <a:ext cx="12192000" cy="5493340"/>
          </a:xfrm>
          <a:prstGeom prst="rect">
            <a:avLst/>
          </a:prstGeom>
        </p:spPr>
        <p:txBody>
          <a:bodyPr lIns="121897" tIns="121897" rIns="121897" bIns="121897" anchor="t" anchorCtr="0">
            <a:noAutofit/>
          </a:bodyPr>
          <a:lstStyle/>
          <a:p>
            <a:pPr marL="609585" indent="-609585"/>
            <a:r>
              <a:rPr lang="en-US" sz="2700" b="1" i="1" dirty="0" err="1">
                <a:solidFill>
                  <a:schemeClr val="accent6"/>
                </a:solidFill>
              </a:rPr>
              <a:t>Kaushalya</a:t>
            </a:r>
            <a:r>
              <a:rPr lang="en-US" sz="2700" b="1" i="1" dirty="0">
                <a:solidFill>
                  <a:schemeClr val="accent6"/>
                </a:solidFill>
              </a:rPr>
              <a:t> is built by IT Professions having experience in academia</a:t>
            </a:r>
          </a:p>
          <a:p>
            <a:pPr marL="609585" indent="-609585"/>
            <a:endParaRPr lang="en-US" sz="2700" b="1" i="1" dirty="0">
              <a:solidFill>
                <a:schemeClr val="accent6"/>
              </a:solidFill>
            </a:endParaRPr>
          </a:p>
          <a:p>
            <a:pPr marL="609585" indent="-609585"/>
            <a:r>
              <a:rPr lang="en-US" sz="2700" b="1" i="1" dirty="0">
                <a:solidFill>
                  <a:schemeClr val="accent6"/>
                </a:solidFill>
              </a:rPr>
              <a:t>Our vision is to Skill, Up-Skill and Re-Skill in order to bridge the gap between academia and industry</a:t>
            </a:r>
          </a:p>
          <a:p>
            <a:pPr marL="609585" indent="-609585"/>
            <a:endParaRPr lang="en-US" sz="2700" b="1" i="1" dirty="0">
              <a:solidFill>
                <a:schemeClr val="accent6"/>
              </a:solidFill>
            </a:endParaRPr>
          </a:p>
          <a:p>
            <a:pPr marL="609585" indent="-609585"/>
            <a:r>
              <a:rPr lang="en-US" sz="2700" b="1" i="1" dirty="0">
                <a:solidFill>
                  <a:schemeClr val="accent6"/>
                </a:solidFill>
              </a:rPr>
              <a:t>Training is conducted by experienced IT Professionals</a:t>
            </a:r>
          </a:p>
          <a:p>
            <a:pPr marL="609585" indent="-609585"/>
            <a:endParaRPr lang="en-US" sz="2700" b="1" i="1" dirty="0">
              <a:solidFill>
                <a:schemeClr val="accent6"/>
              </a:solidFill>
            </a:endParaRPr>
          </a:p>
          <a:p>
            <a:pPr marL="609585" indent="-609585"/>
            <a:r>
              <a:rPr lang="en-US" sz="2700" b="1" i="1" dirty="0">
                <a:solidFill>
                  <a:schemeClr val="accent6"/>
                </a:solidFill>
              </a:rPr>
              <a:t>Vendors for major educational institutions and corporates</a:t>
            </a: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142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Shape 134"/>
          <p:cNvSpPr txBox="1">
            <a:spLocks noGrp="1"/>
          </p:cNvSpPr>
          <p:nvPr>
            <p:ph type="body" idx="1"/>
          </p:nvPr>
        </p:nvSpPr>
        <p:spPr>
          <a:xfrm>
            <a:off x="609600" y="1479898"/>
            <a:ext cx="10972800" cy="4967599"/>
          </a:xfrm>
          <a:prstGeom prst="rect">
            <a:avLst/>
          </a:prstGeom>
        </p:spPr>
        <p:txBody>
          <a:bodyPr lIns="121897" tIns="121897" rIns="121897" bIns="121897" anchor="t" anchorCtr="0">
            <a:noAutofit/>
          </a:bodyPr>
          <a:lstStyle/>
          <a:p>
            <a:pPr lvl="0" algn="ctr"/>
            <a:endParaRPr lang="en-IN" sz="6400" dirty="0"/>
          </a:p>
          <a:p>
            <a:pPr lvl="0" algn="ctr"/>
            <a:endParaRPr lang="en-IN" sz="6400" dirty="0"/>
          </a:p>
          <a:p>
            <a:pPr lvl="0" algn="ctr">
              <a:buNone/>
            </a:pPr>
            <a:r>
              <a:rPr lang="en-IN" sz="6400" b="1" dirty="0"/>
              <a:t>Thank You</a:t>
            </a:r>
            <a:endParaRPr sz="6400" b="1" dirty="0"/>
          </a:p>
        </p:txBody>
      </p:sp>
      <p:pic>
        <p:nvPicPr>
          <p:cNvPr id="4" name="Picture 3">
            <a:extLst>
              <a:ext uri="{FF2B5EF4-FFF2-40B4-BE49-F238E27FC236}">
                <a16:creationId xmlns:a16="http://schemas.microsoft.com/office/drawing/2014/main" id="{BE8757D8-C09F-4D59-8B0C-F98479C647BA}"/>
              </a:ext>
            </a:extLst>
          </p:cNvPr>
          <p:cNvPicPr>
            <a:picLocks noChangeAspect="1"/>
          </p:cNvPicPr>
          <p:nvPr/>
        </p:nvPicPr>
        <p:blipFill>
          <a:blip r:embed="rId3"/>
          <a:stretch>
            <a:fillRect/>
          </a:stretch>
        </p:blipFill>
        <p:spPr>
          <a:xfrm>
            <a:off x="4254189" y="98051"/>
            <a:ext cx="3078747" cy="2824725"/>
          </a:xfrm>
          <a:prstGeom prst="rect">
            <a:avLst/>
          </a:prstGeom>
        </p:spPr>
      </p:pic>
    </p:spTree>
    <p:extLst>
      <p:ext uri="{BB962C8B-B14F-4D97-AF65-F5344CB8AC3E}">
        <p14:creationId xmlns:p14="http://schemas.microsoft.com/office/powerpoint/2010/main" val="151339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77500" lnSpcReduction="20000"/>
          </a:bodyPr>
          <a:lstStyle/>
          <a:p>
            <a:r>
              <a:rPr lang="en-IN" sz="3200" b="1" i="1" dirty="0">
                <a:solidFill>
                  <a:srgbClr val="C00000"/>
                </a:solidFill>
              </a:rPr>
              <a:t>Raghu Prasad K S</a:t>
            </a:r>
            <a:r>
              <a:rPr lang="en-IN" sz="3200" dirty="0">
                <a:solidFill>
                  <a:srgbClr val="C00000"/>
                </a:solidFill>
              </a:rPr>
              <a:t> </a:t>
            </a:r>
            <a:r>
              <a:rPr lang="en-IN" sz="3200" dirty="0"/>
              <a:t>– BE, MS, CEO of </a:t>
            </a:r>
            <a:r>
              <a:rPr lang="en-IN" sz="3200" dirty="0" err="1"/>
              <a:t>Kasuhalya</a:t>
            </a:r>
            <a:r>
              <a:rPr lang="en-IN" sz="3200" dirty="0"/>
              <a:t> Technologies</a:t>
            </a:r>
          </a:p>
          <a:p>
            <a:r>
              <a:rPr lang="en-IN" sz="3200" dirty="0"/>
              <a:t>Total of 24 years of experience</a:t>
            </a:r>
          </a:p>
          <a:p>
            <a:r>
              <a:rPr lang="en-IN" sz="3200" dirty="0"/>
              <a:t>7 years as a lecturer in an Engineering College</a:t>
            </a:r>
          </a:p>
          <a:p>
            <a:r>
              <a:rPr lang="en-IN" sz="3200" dirty="0"/>
              <a:t>17 Years into IT</a:t>
            </a:r>
          </a:p>
          <a:p>
            <a:r>
              <a:rPr lang="en-IN" sz="3200" dirty="0"/>
              <a:t>Worked with companies like </a:t>
            </a:r>
            <a:r>
              <a:rPr lang="en-IN" sz="3200" dirty="0" err="1"/>
              <a:t>CISCO,CSC,ICICI,First</a:t>
            </a:r>
            <a:r>
              <a:rPr lang="en-IN" sz="3200" dirty="0"/>
              <a:t> Apex – NTT Data</a:t>
            </a:r>
          </a:p>
          <a:p>
            <a:r>
              <a:rPr lang="en-IN" sz="3200" dirty="0"/>
              <a:t>Currently into Corporate training and consultancy</a:t>
            </a:r>
          </a:p>
          <a:p>
            <a:r>
              <a:rPr lang="en-IN" sz="3200" dirty="0"/>
              <a:t>Worked with corporates and public sector</a:t>
            </a:r>
          </a:p>
          <a:p>
            <a:r>
              <a:rPr lang="en-IN" sz="3200" dirty="0"/>
              <a:t>Technologies – </a:t>
            </a:r>
            <a:r>
              <a:rPr lang="en-IN" sz="3200" dirty="0" err="1"/>
              <a:t>Java,Python,AI,ML,Web</a:t>
            </a:r>
            <a:r>
              <a:rPr lang="en-IN" sz="3200" dirty="0"/>
              <a:t> </a:t>
            </a:r>
            <a:r>
              <a:rPr lang="en-IN" sz="3200" dirty="0" err="1"/>
              <a:t>technologies,Java</a:t>
            </a:r>
            <a:r>
              <a:rPr lang="en-IN" sz="3200" dirty="0"/>
              <a:t> Script technologies (MEAN stack),</a:t>
            </a:r>
            <a:r>
              <a:rPr lang="en-IN" sz="3200" dirty="0" err="1"/>
              <a:t>IOT,Test</a:t>
            </a:r>
            <a:r>
              <a:rPr lang="en-IN" sz="3200" dirty="0"/>
              <a:t> Automation – </a:t>
            </a:r>
            <a:r>
              <a:rPr lang="en-IN" sz="3200" dirty="0" err="1"/>
              <a:t>Selenium,Jmeter,Cloud</a:t>
            </a:r>
            <a:r>
              <a:rPr lang="en-IN" sz="3200" dirty="0"/>
              <a:t> Computing</a:t>
            </a:r>
          </a:p>
          <a:p>
            <a:r>
              <a:rPr lang="en-IN" sz="3200" b="1" dirty="0">
                <a:solidFill>
                  <a:srgbClr val="C00000"/>
                </a:solidFill>
              </a:rPr>
              <a:t>CSR Activities</a:t>
            </a:r>
          </a:p>
          <a:p>
            <a:r>
              <a:rPr lang="en-IN" sz="3200" dirty="0"/>
              <a:t>Professional Yoga Trainer and motivational speaker</a:t>
            </a:r>
          </a:p>
          <a:p>
            <a:endParaRPr lang="en-IN" dirty="0"/>
          </a:p>
        </p:txBody>
      </p:sp>
    </p:spTree>
    <p:extLst>
      <p:ext uri="{BB962C8B-B14F-4D97-AF65-F5344CB8AC3E}">
        <p14:creationId xmlns:p14="http://schemas.microsoft.com/office/powerpoint/2010/main" val="3781494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0"/>
            <a:ext cx="10515600" cy="715617"/>
          </a:xfrm>
        </p:spPr>
        <p:txBody>
          <a:bodyPr/>
          <a:lstStyle/>
          <a:p>
            <a:r>
              <a:rPr lang="en-IN" dirty="0"/>
              <a:t>About Us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874643"/>
            <a:ext cx="12192000" cy="5302320"/>
          </a:xfrm>
        </p:spPr>
        <p:txBody>
          <a:bodyPr>
            <a:normAutofit/>
          </a:bodyPr>
          <a:lstStyle/>
          <a:p>
            <a:pPr marL="457189" indent="-457189">
              <a:buFont typeface="Wingdings" panose="05000000000000000000" pitchFamily="2" charset="2"/>
              <a:buChar char="ü"/>
            </a:pPr>
            <a:r>
              <a:rPr lang="en-IN" sz="3200" b="1" i="1" dirty="0">
                <a:solidFill>
                  <a:srgbClr val="C00000"/>
                </a:solidFill>
              </a:rPr>
              <a:t>Kaushalya Technologies (</a:t>
            </a:r>
            <a:r>
              <a:rPr lang="en-IN" sz="3200" b="1" i="1" dirty="0">
                <a:solidFill>
                  <a:schemeClr val="accent4">
                    <a:lumMod val="50000"/>
                  </a:schemeClr>
                </a:solidFill>
              </a:rPr>
              <a:t>www.kaushalya.tech</a:t>
            </a:r>
            <a:r>
              <a:rPr lang="en-IN" sz="3200" b="1" i="1" dirty="0">
                <a:solidFill>
                  <a:srgbClr val="C00000"/>
                </a:solidFill>
              </a:rPr>
              <a:t>) is an educational technology company started by IT Professionals and Academicians.</a:t>
            </a:r>
          </a:p>
          <a:p>
            <a:pPr marL="457189" indent="-457189">
              <a:buFont typeface="Wingdings" panose="05000000000000000000" pitchFamily="2" charset="2"/>
              <a:buChar char="ü"/>
            </a:pPr>
            <a:r>
              <a:rPr lang="en-IN" sz="3200" b="1" i="1" dirty="0">
                <a:solidFill>
                  <a:srgbClr val="C00000"/>
                </a:solidFill>
              </a:rPr>
              <a:t>It has offices in Jakkur and </a:t>
            </a:r>
            <a:r>
              <a:rPr lang="en-IN" sz="3200" b="1" i="1" dirty="0" err="1">
                <a:solidFill>
                  <a:srgbClr val="C00000"/>
                </a:solidFill>
              </a:rPr>
              <a:t>Sahakara</a:t>
            </a:r>
            <a:r>
              <a:rPr lang="en-IN" sz="3200" b="1" i="1" dirty="0">
                <a:solidFill>
                  <a:srgbClr val="C00000"/>
                </a:solidFill>
              </a:rPr>
              <a:t> Nagara in Bengaluru</a:t>
            </a:r>
          </a:p>
          <a:p>
            <a:pPr marL="457189" indent="-457189">
              <a:buFont typeface="Wingdings" panose="05000000000000000000" pitchFamily="2" charset="2"/>
              <a:buChar char="ü"/>
            </a:pPr>
            <a:r>
              <a:rPr lang="en-IN" sz="3200" b="1" i="1" dirty="0">
                <a:solidFill>
                  <a:srgbClr val="C00000"/>
                </a:solidFill>
              </a:rPr>
              <a:t>Kaushalya Technologies are into IT niche skills training, consultancy and educational application development</a:t>
            </a:r>
          </a:p>
          <a:p>
            <a:pPr marL="457189" indent="-457189">
              <a:buFont typeface="Wingdings" panose="05000000000000000000" pitchFamily="2" charset="2"/>
              <a:buChar char="ü"/>
            </a:pPr>
            <a:r>
              <a:rPr lang="en-IN" sz="3200" b="1" i="1" dirty="0">
                <a:solidFill>
                  <a:srgbClr val="C00000"/>
                </a:solidFill>
              </a:rPr>
              <a:t>We conduct FDP,  SDP, Internships for educational institutions.</a:t>
            </a:r>
          </a:p>
          <a:p>
            <a:pPr marL="457189" indent="-457189">
              <a:buFont typeface="Wingdings" panose="05000000000000000000" pitchFamily="2" charset="2"/>
              <a:buChar char="ü"/>
            </a:pPr>
            <a:r>
              <a:rPr lang="en-IN" sz="3200" b="1" i="1" dirty="0">
                <a:solidFill>
                  <a:srgbClr val="C00000"/>
                </a:solidFill>
              </a:rPr>
              <a:t>We conduct Boot camp and niche IT skills training for corporates.</a:t>
            </a:r>
            <a:endParaRPr lang="en-IN" dirty="0">
              <a:solidFill>
                <a:srgbClr val="C00000"/>
              </a:solidFill>
            </a:endParaRPr>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730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a:xfrm>
            <a:off x="0" y="1"/>
            <a:ext cx="10515600" cy="781878"/>
          </a:xfrm>
        </p:spPr>
        <p:txBody>
          <a:bodyPr/>
          <a:lstStyle/>
          <a:p>
            <a:r>
              <a:rPr lang="en-IN" dirty="0"/>
              <a:t>Our Major clients</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a:xfrm>
            <a:off x="0" y="914400"/>
            <a:ext cx="12192000" cy="5262563"/>
          </a:xfrm>
        </p:spPr>
        <p:txBody>
          <a:bodyPr>
            <a:normAutofit fontScale="92500" lnSpcReduction="20000"/>
          </a:bodyPr>
          <a:lstStyle/>
          <a:p>
            <a:r>
              <a:rPr lang="en-IN" sz="3200" b="1" i="1" dirty="0">
                <a:solidFill>
                  <a:srgbClr val="C00000"/>
                </a:solidFill>
              </a:rPr>
              <a:t>Educational Institutions</a:t>
            </a:r>
          </a:p>
          <a:p>
            <a:r>
              <a:rPr lang="en-IN" sz="3200" b="1" i="1" dirty="0"/>
              <a:t>Acharya Institute of Technology, REVA University,Dayanand Sagar University, Nagarjuna Engineering College,  Bengaluru</a:t>
            </a:r>
          </a:p>
          <a:p>
            <a:endParaRPr lang="en-IN" sz="3200" b="1" i="1" dirty="0"/>
          </a:p>
          <a:p>
            <a:r>
              <a:rPr lang="en-IN" sz="3200" b="1" i="1" dirty="0"/>
              <a:t>BGSIT- Bellur, Malnad Engineering College-Hassan, NIE-Mysore, MYCEM, Mysore, NIT-Manipur</a:t>
            </a:r>
          </a:p>
          <a:p>
            <a:r>
              <a:rPr lang="en-IN" sz="3200" b="1" i="1" dirty="0"/>
              <a:t>Sindhi College, SB College of Management, Bengaluru</a:t>
            </a:r>
          </a:p>
          <a:p>
            <a:endParaRPr lang="en-IN" sz="3200" b="1" i="1" dirty="0">
              <a:solidFill>
                <a:schemeClr val="accent1"/>
              </a:solidFill>
            </a:endParaRPr>
          </a:p>
          <a:p>
            <a:r>
              <a:rPr lang="en-IN" sz="3200" b="1" i="1" dirty="0">
                <a:solidFill>
                  <a:srgbClr val="C00000"/>
                </a:solidFill>
              </a:rPr>
              <a:t>IT Companies</a:t>
            </a:r>
          </a:p>
          <a:p>
            <a:r>
              <a:rPr lang="en-IN" sz="3200" b="1" i="1" dirty="0"/>
              <a:t>L &amp; T – Mysore,NextGen-Bengaluru,Philips-Bengaluru,Incarnus-Chennai,Aspire Systems-Chennai, Infidata Technologies – Bengaluru, Edulife- Bengaluru</a:t>
            </a:r>
          </a:p>
          <a:p>
            <a:endParaRPr lang="en-IN"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377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0"/>
            <a:ext cx="10972800" cy="742122"/>
          </a:xfrm>
          <a:prstGeom prst="rect">
            <a:avLst/>
          </a:prstGeom>
        </p:spPr>
        <p:txBody>
          <a:bodyPr lIns="121897" tIns="121897" rIns="121897" bIns="121897" anchor="b" anchorCtr="0">
            <a:noAutofit/>
          </a:bodyPr>
          <a:lstStyle/>
          <a:p>
            <a:r>
              <a:rPr lang="en-US" dirty="0"/>
              <a:t>Course Objectives</a:t>
            </a:r>
            <a:endParaRPr lang="en" dirty="0"/>
          </a:p>
        </p:txBody>
      </p:sp>
      <p:sp>
        <p:nvSpPr>
          <p:cNvPr id="34" name="Shape 34"/>
          <p:cNvSpPr txBox="1">
            <a:spLocks noGrp="1"/>
          </p:cNvSpPr>
          <p:nvPr>
            <p:ph type="body" idx="1"/>
          </p:nvPr>
        </p:nvSpPr>
        <p:spPr>
          <a:xfrm>
            <a:off x="0" y="980661"/>
            <a:ext cx="12192000" cy="5587139"/>
          </a:xfrm>
          <a:prstGeom prst="rect">
            <a:avLst/>
          </a:prstGeom>
        </p:spPr>
        <p:txBody>
          <a:bodyPr lIns="121897" tIns="121897" rIns="121897" bIns="121897" anchor="t" anchorCtr="0">
            <a:noAutofit/>
          </a:bodyPr>
          <a:lstStyle/>
          <a:p>
            <a:pPr marL="609585" indent="-304792">
              <a:buChar char="●"/>
            </a:pPr>
            <a:r>
              <a:rPr lang="en-US" sz="2100" dirty="0"/>
              <a:t>Introduction to </a:t>
            </a:r>
            <a:r>
              <a:rPr lang="en-US" sz="2100" dirty="0" err="1"/>
              <a:t>to</a:t>
            </a:r>
            <a:r>
              <a:rPr lang="en-US" sz="2100" dirty="0"/>
              <a:t> GIT</a:t>
            </a:r>
          </a:p>
          <a:p>
            <a:pPr marL="609585" indent="-304792">
              <a:buChar char="●"/>
            </a:pPr>
            <a:r>
              <a:rPr lang="en-US" sz="2100" dirty="0"/>
              <a:t>Create and Manage GIT repository</a:t>
            </a:r>
            <a:endParaRPr lang="en" sz="2100" dirty="0"/>
          </a:p>
          <a:p>
            <a:pPr marL="609585" indent="-304792">
              <a:buChar char="●"/>
            </a:pPr>
            <a:endParaRPr lang="en" sz="2100" dirty="0"/>
          </a:p>
          <a:p>
            <a:pPr>
              <a:buNone/>
            </a:pPr>
            <a:endParaRPr dirty="0"/>
          </a:p>
        </p:txBody>
      </p:sp>
      <p:cxnSp>
        <p:nvCxnSpPr>
          <p:cNvPr id="4" name="Straight Connector 3"/>
          <p:cNvCxnSpPr/>
          <p:nvPr/>
        </p:nvCxnSpPr>
        <p:spPr>
          <a:xfrm flipV="1">
            <a:off x="0" y="808383"/>
            <a:ext cx="12192000" cy="265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64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AA677-26FA-4602-9EF2-AE0C7B07D5FF}"/>
              </a:ext>
            </a:extLst>
          </p:cNvPr>
          <p:cNvSpPr>
            <a:spLocks noGrp="1"/>
          </p:cNvSpPr>
          <p:nvPr>
            <p:ph type="title"/>
          </p:nvPr>
        </p:nvSpPr>
        <p:spPr/>
        <p:txBody>
          <a:bodyPr/>
          <a:lstStyle/>
          <a:p>
            <a:r>
              <a:rPr lang="en-US" dirty="0"/>
              <a:t>GIT - Introduction</a:t>
            </a:r>
          </a:p>
        </p:txBody>
      </p:sp>
      <p:sp>
        <p:nvSpPr>
          <p:cNvPr id="3" name="Content Placeholder 2">
            <a:extLst>
              <a:ext uri="{FF2B5EF4-FFF2-40B4-BE49-F238E27FC236}">
                <a16:creationId xmlns:a16="http://schemas.microsoft.com/office/drawing/2014/main" id="{721D16B1-E12E-47DE-B30A-13D5DED4CA2D}"/>
              </a:ext>
            </a:extLst>
          </p:cNvPr>
          <p:cNvSpPr>
            <a:spLocks noGrp="1"/>
          </p:cNvSpPr>
          <p:nvPr>
            <p:ph idx="1"/>
          </p:nvPr>
        </p:nvSpPr>
        <p:spPr/>
        <p:txBody>
          <a:bodyPr>
            <a:normAutofit lnSpcReduction="10000"/>
          </a:bodyPr>
          <a:lstStyle/>
          <a:p>
            <a:r>
              <a:rPr lang="en-US" dirty="0">
                <a:hlinkClick r:id="rId2"/>
              </a:rPr>
              <a:t>Git</a:t>
            </a:r>
            <a:r>
              <a:rPr lang="en-US" dirty="0"/>
              <a:t> is a popular file versioning system used globally by numerous developers for their projects. It is lightweight and swift in its performance as compared to the likes. With a number of UI based tools to assist in Git based versioning, it has become extremely convenient for the developers to use Git Versioning System. Git flaunts features like Cheap local branching, convenient staging areas and multiple workflow configurations.</a:t>
            </a:r>
          </a:p>
          <a:p>
            <a:endParaRPr lang="en-US" dirty="0"/>
          </a:p>
          <a:p>
            <a:r>
              <a:rPr lang="en-US" dirty="0">
                <a:hlinkClick r:id="rId3"/>
              </a:rPr>
              <a:t>https://www.javacodegeeks.com/2018/03/git-tutorial-for-beginners.html</a:t>
            </a:r>
            <a:endParaRPr lang="en-US" dirty="0"/>
          </a:p>
          <a:p>
            <a:r>
              <a:rPr lang="en-US" dirty="0">
                <a:hlinkClick r:id="rId4"/>
              </a:rPr>
              <a:t>https://www.youtube.com/watch?v=SWYqp7iY_Tc</a:t>
            </a:r>
            <a:endParaRPr lang="en-US" dirty="0"/>
          </a:p>
        </p:txBody>
      </p:sp>
    </p:spTree>
    <p:extLst>
      <p:ext uri="{BB962C8B-B14F-4D97-AF65-F5344CB8AC3E}">
        <p14:creationId xmlns:p14="http://schemas.microsoft.com/office/powerpoint/2010/main" val="71138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637E-FC4B-464D-B419-3A694709D249}"/>
              </a:ext>
            </a:extLst>
          </p:cNvPr>
          <p:cNvSpPr>
            <a:spLocks noGrp="1"/>
          </p:cNvSpPr>
          <p:nvPr>
            <p:ph type="title"/>
          </p:nvPr>
        </p:nvSpPr>
        <p:spPr/>
        <p:txBody>
          <a:bodyPr/>
          <a:lstStyle/>
          <a:p>
            <a:r>
              <a:rPr lang="en-US" dirty="0"/>
              <a:t>GIT-Setup</a:t>
            </a:r>
          </a:p>
        </p:txBody>
      </p:sp>
      <p:sp>
        <p:nvSpPr>
          <p:cNvPr id="3" name="Content Placeholder 2">
            <a:extLst>
              <a:ext uri="{FF2B5EF4-FFF2-40B4-BE49-F238E27FC236}">
                <a16:creationId xmlns:a16="http://schemas.microsoft.com/office/drawing/2014/main" id="{019342BC-0656-4867-A2E0-3910C9DCB6C3}"/>
              </a:ext>
            </a:extLst>
          </p:cNvPr>
          <p:cNvSpPr>
            <a:spLocks noGrp="1"/>
          </p:cNvSpPr>
          <p:nvPr>
            <p:ph idx="1"/>
          </p:nvPr>
        </p:nvSpPr>
        <p:spPr/>
        <p:txBody>
          <a:bodyPr/>
          <a:lstStyle/>
          <a:p>
            <a:r>
              <a:rPr lang="en-US" dirty="0"/>
              <a:t>1. Download and Install Git from </a:t>
            </a:r>
            <a:r>
              <a:rPr lang="en-US" dirty="0">
                <a:hlinkClick r:id="rId2"/>
              </a:rPr>
              <a:t>https://git-scm.com/download/win</a:t>
            </a:r>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C750733E-19CA-4339-AB1A-542F8D68BC58}"/>
              </a:ext>
            </a:extLst>
          </p:cNvPr>
          <p:cNvPicPr>
            <a:picLocks noChangeAspect="1"/>
          </p:cNvPicPr>
          <p:nvPr/>
        </p:nvPicPr>
        <p:blipFill>
          <a:blip r:embed="rId3"/>
          <a:stretch>
            <a:fillRect/>
          </a:stretch>
        </p:blipFill>
        <p:spPr>
          <a:xfrm>
            <a:off x="1234911" y="2366128"/>
            <a:ext cx="9153427" cy="4491872"/>
          </a:xfrm>
          <a:prstGeom prst="rect">
            <a:avLst/>
          </a:prstGeom>
        </p:spPr>
      </p:pic>
    </p:spTree>
    <p:extLst>
      <p:ext uri="{BB962C8B-B14F-4D97-AF65-F5344CB8AC3E}">
        <p14:creationId xmlns:p14="http://schemas.microsoft.com/office/powerpoint/2010/main" val="4014222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637E-FC4B-464D-B419-3A694709D249}"/>
              </a:ext>
            </a:extLst>
          </p:cNvPr>
          <p:cNvSpPr>
            <a:spLocks noGrp="1"/>
          </p:cNvSpPr>
          <p:nvPr>
            <p:ph type="title"/>
          </p:nvPr>
        </p:nvSpPr>
        <p:spPr/>
        <p:txBody>
          <a:bodyPr/>
          <a:lstStyle/>
          <a:p>
            <a:r>
              <a:rPr lang="en-US" dirty="0"/>
              <a:t>GIT-Setup</a:t>
            </a:r>
          </a:p>
        </p:txBody>
      </p:sp>
      <p:sp>
        <p:nvSpPr>
          <p:cNvPr id="3" name="Content Placeholder 2">
            <a:extLst>
              <a:ext uri="{FF2B5EF4-FFF2-40B4-BE49-F238E27FC236}">
                <a16:creationId xmlns:a16="http://schemas.microsoft.com/office/drawing/2014/main" id="{019342BC-0656-4867-A2E0-3910C9DCB6C3}"/>
              </a:ext>
            </a:extLst>
          </p:cNvPr>
          <p:cNvSpPr>
            <a:spLocks noGrp="1"/>
          </p:cNvSpPr>
          <p:nvPr>
            <p:ph idx="1"/>
          </p:nvPr>
        </p:nvSpPr>
        <p:spPr/>
        <p:txBody>
          <a:bodyPr/>
          <a:lstStyle/>
          <a:p>
            <a:r>
              <a:rPr lang="en-US" dirty="0"/>
              <a:t>2. Check the version of the git using command prompt</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00AFD8B3-52B9-47E7-AAE0-1F7B9972C436}"/>
              </a:ext>
            </a:extLst>
          </p:cNvPr>
          <p:cNvPicPr>
            <a:picLocks noChangeAspect="1"/>
          </p:cNvPicPr>
          <p:nvPr/>
        </p:nvPicPr>
        <p:blipFill>
          <a:blip r:embed="rId2"/>
          <a:stretch>
            <a:fillRect/>
          </a:stretch>
        </p:blipFill>
        <p:spPr>
          <a:xfrm>
            <a:off x="1036950" y="2422688"/>
            <a:ext cx="5863472" cy="4237669"/>
          </a:xfrm>
          <a:prstGeom prst="rect">
            <a:avLst/>
          </a:prstGeom>
        </p:spPr>
      </p:pic>
      <p:pic>
        <p:nvPicPr>
          <p:cNvPr id="6" name="Picture 5">
            <a:extLst>
              <a:ext uri="{FF2B5EF4-FFF2-40B4-BE49-F238E27FC236}">
                <a16:creationId xmlns:a16="http://schemas.microsoft.com/office/drawing/2014/main" id="{2A33964B-B71B-49C7-BB47-64BFC2AFB635}"/>
              </a:ext>
            </a:extLst>
          </p:cNvPr>
          <p:cNvPicPr>
            <a:picLocks noChangeAspect="1"/>
          </p:cNvPicPr>
          <p:nvPr/>
        </p:nvPicPr>
        <p:blipFill>
          <a:blip r:embed="rId3"/>
          <a:stretch>
            <a:fillRect/>
          </a:stretch>
        </p:blipFill>
        <p:spPr>
          <a:xfrm>
            <a:off x="6664750" y="2422688"/>
            <a:ext cx="5297863" cy="4237669"/>
          </a:xfrm>
          <a:prstGeom prst="rect">
            <a:avLst/>
          </a:prstGeom>
        </p:spPr>
      </p:pic>
    </p:spTree>
    <p:extLst>
      <p:ext uri="{BB962C8B-B14F-4D97-AF65-F5344CB8AC3E}">
        <p14:creationId xmlns:p14="http://schemas.microsoft.com/office/powerpoint/2010/main" val="671243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5B83-CE18-4566-805F-9E3B44527703}"/>
              </a:ext>
            </a:extLst>
          </p:cNvPr>
          <p:cNvSpPr>
            <a:spLocks noGrp="1"/>
          </p:cNvSpPr>
          <p:nvPr>
            <p:ph type="title"/>
          </p:nvPr>
        </p:nvSpPr>
        <p:spPr/>
        <p:txBody>
          <a:bodyPr/>
          <a:lstStyle/>
          <a:p>
            <a:r>
              <a:rPr lang="en-US" dirty="0" err="1"/>
              <a:t>Github</a:t>
            </a:r>
            <a:r>
              <a:rPr lang="en-US" dirty="0"/>
              <a:t>- Account Creation</a:t>
            </a:r>
          </a:p>
        </p:txBody>
      </p:sp>
      <p:sp>
        <p:nvSpPr>
          <p:cNvPr id="3" name="Content Placeholder 2">
            <a:extLst>
              <a:ext uri="{FF2B5EF4-FFF2-40B4-BE49-F238E27FC236}">
                <a16:creationId xmlns:a16="http://schemas.microsoft.com/office/drawing/2014/main" id="{C4711A67-2B5F-4DE0-A686-7A5910C3BF3E}"/>
              </a:ext>
            </a:extLst>
          </p:cNvPr>
          <p:cNvSpPr>
            <a:spLocks noGrp="1"/>
          </p:cNvSpPr>
          <p:nvPr>
            <p:ph idx="1"/>
          </p:nvPr>
        </p:nvSpPr>
        <p:spPr/>
        <p:txBody>
          <a:bodyPr/>
          <a:lstStyle/>
          <a:p>
            <a:r>
              <a:rPr lang="en-US" dirty="0"/>
              <a:t>GitHub, Inc. is a US-based global company that provides hosting for software development version control using Git. It is a subsidiary of Microsoft, which acquired the company in 2018 for US$7.5 billion. It offers the distributed version control and source code management functionality of Git, plus its own features.</a:t>
            </a:r>
          </a:p>
          <a:p>
            <a:r>
              <a:rPr lang="en-US" dirty="0"/>
              <a:t>Create an account in </a:t>
            </a:r>
            <a:r>
              <a:rPr lang="en-US" dirty="0" err="1"/>
              <a:t>Github</a:t>
            </a:r>
            <a:r>
              <a:rPr lang="en-US" dirty="0"/>
              <a:t> using </a:t>
            </a:r>
            <a:r>
              <a:rPr lang="en-US" dirty="0">
                <a:hlinkClick r:id="rId2"/>
              </a:rPr>
              <a:t>https://github.com/join</a:t>
            </a:r>
            <a:r>
              <a:rPr lang="en-US" dirty="0"/>
              <a:t>.</a:t>
            </a:r>
          </a:p>
          <a:p>
            <a:endParaRPr lang="en-US" dirty="0"/>
          </a:p>
        </p:txBody>
      </p:sp>
    </p:spTree>
    <p:extLst>
      <p:ext uri="{BB962C8B-B14F-4D97-AF65-F5344CB8AC3E}">
        <p14:creationId xmlns:p14="http://schemas.microsoft.com/office/powerpoint/2010/main" val="976860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2686</TotalTime>
  <Words>531</Words>
  <Application>Microsoft Office PowerPoint</Application>
  <PresentationFormat>Widescreen</PresentationFormat>
  <Paragraphs>78</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GIT</vt:lpstr>
      <vt:lpstr>Introduction</vt:lpstr>
      <vt:lpstr>About Us</vt:lpstr>
      <vt:lpstr>Our Major clients</vt:lpstr>
      <vt:lpstr>Course Objectives</vt:lpstr>
      <vt:lpstr>GIT - Introduction</vt:lpstr>
      <vt:lpstr>GIT-Setup</vt:lpstr>
      <vt:lpstr>GIT-Setup</vt:lpstr>
      <vt:lpstr>Github- Account Creation</vt:lpstr>
      <vt:lpstr>Github- Repository Creation</vt:lpstr>
      <vt:lpstr>Github- Repository Creation</vt:lpstr>
      <vt:lpstr>Github- Repository Setup</vt:lpstr>
      <vt:lpstr>Sample webpage</vt:lpstr>
      <vt:lpstr>Source code check-in</vt:lpstr>
      <vt:lpstr>Source code check-in</vt:lpstr>
      <vt:lpstr>Link local repository with remote</vt:lpstr>
      <vt:lpstr>Why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prasad</dc:creator>
  <cp:lastModifiedBy>raghu prasad</cp:lastModifiedBy>
  <cp:revision>188</cp:revision>
  <dcterms:created xsi:type="dcterms:W3CDTF">2018-01-28T06:02:15Z</dcterms:created>
  <dcterms:modified xsi:type="dcterms:W3CDTF">2020-03-03T01:02:42Z</dcterms:modified>
</cp:coreProperties>
</file>