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53" r:id="rId3"/>
    <p:sldId id="285" r:id="rId4"/>
    <p:sldId id="286" r:id="rId5"/>
    <p:sldId id="279" r:id="rId6"/>
    <p:sldId id="464" r:id="rId7"/>
    <p:sldId id="465" r:id="rId8"/>
    <p:sldId id="466" r:id="rId9"/>
    <p:sldId id="467" r:id="rId10"/>
    <p:sldId id="28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5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cala_(programming_language)" TargetMode="External"/><Relationship Id="rId13" Type="http://schemas.openxmlformats.org/officeDocument/2006/relationships/hyperlink" Target="https://en.wikipedia.org/wiki/Polyglot_(computing)" TargetMode="External"/><Relationship Id="rId3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Node.js" TargetMode="External"/><Relationship Id="rId12" Type="http://schemas.openxmlformats.org/officeDocument/2006/relationships/hyperlink" Target="https://en.wikipedia.org/wiki/Go_(programming_language)" TargetMode="External"/><Relationship Id="rId2" Type="http://schemas.openxmlformats.org/officeDocument/2006/relationships/hyperlink" Target="https://en.wikipedia.org/wiki/Platform_as_a_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va_(programming_language)" TargetMode="External"/><Relationship Id="rId11" Type="http://schemas.openxmlformats.org/officeDocument/2006/relationships/hyperlink" Target="https://en.wikipedia.org/wiki/PHP" TargetMode="External"/><Relationship Id="rId5" Type="http://schemas.openxmlformats.org/officeDocument/2006/relationships/hyperlink" Target="https://en.wikipedia.org/wiki/Ruby_(programming_language)" TargetMode="External"/><Relationship Id="rId10" Type="http://schemas.openxmlformats.org/officeDocument/2006/relationships/hyperlink" Target="https://en.wikipedia.org/wiki/Python_(programming_language)" TargetMode="External"/><Relationship Id="rId4" Type="http://schemas.openxmlformats.org/officeDocument/2006/relationships/hyperlink" Target="https://en.wikipedia.org/wiki/Cloud_computing" TargetMode="External"/><Relationship Id="rId9" Type="http://schemas.openxmlformats.org/officeDocument/2006/relationships/hyperlink" Target="https://en.wikipedia.org/wiki/Clojure" TargetMode="External"/><Relationship Id="rId14" Type="http://schemas.openxmlformats.org/officeDocument/2006/relationships/hyperlink" Target="https://en.wikipedia.org/wiki/Salesforce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gnup.heroku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Heroku – Cloud Service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Raghu Prasad K S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3200" dirty="0"/>
              <a:t>– BE, MS, CEO of </a:t>
            </a:r>
            <a:r>
              <a:rPr lang="en-IN" sz="3200" dirty="0" err="1"/>
              <a:t>Kasuhalya</a:t>
            </a:r>
            <a:r>
              <a:rPr lang="en-IN" sz="3200" dirty="0"/>
              <a:t> Technologies</a:t>
            </a:r>
          </a:p>
          <a:p>
            <a:r>
              <a:rPr lang="en-IN" sz="3200" dirty="0"/>
              <a:t>Total of 24 years of experience</a:t>
            </a:r>
          </a:p>
          <a:p>
            <a:r>
              <a:rPr lang="en-IN" sz="3200" dirty="0"/>
              <a:t>7 years as a lecturer in an Engineering College</a:t>
            </a:r>
          </a:p>
          <a:p>
            <a:r>
              <a:rPr lang="en-IN" sz="3200" dirty="0"/>
              <a:t>17 Years into IT</a:t>
            </a:r>
          </a:p>
          <a:p>
            <a:r>
              <a:rPr lang="en-IN" sz="3200" dirty="0"/>
              <a:t>Worked with companies like </a:t>
            </a:r>
            <a:r>
              <a:rPr lang="en-IN" sz="3200" dirty="0" err="1"/>
              <a:t>CISCO,CSC,ICICI,First</a:t>
            </a:r>
            <a:r>
              <a:rPr lang="en-IN" sz="3200" dirty="0"/>
              <a:t> Apex – NTT Data</a:t>
            </a:r>
          </a:p>
          <a:p>
            <a:r>
              <a:rPr lang="en-IN" sz="3200" dirty="0"/>
              <a:t>Currently into Corporate training and consultancy</a:t>
            </a:r>
          </a:p>
          <a:p>
            <a:r>
              <a:rPr lang="en-IN" sz="3200" dirty="0"/>
              <a:t>Worked with corporates and public sector</a:t>
            </a:r>
          </a:p>
          <a:p>
            <a:r>
              <a:rPr lang="en-IN" sz="3200" dirty="0"/>
              <a:t>Technologies – </a:t>
            </a:r>
            <a:r>
              <a:rPr lang="en-IN" sz="3200" dirty="0" err="1"/>
              <a:t>Java,Python,AI,ML,Web</a:t>
            </a:r>
            <a:r>
              <a:rPr lang="en-IN" sz="3200" dirty="0"/>
              <a:t> </a:t>
            </a:r>
            <a:r>
              <a:rPr lang="en-IN" sz="3200" dirty="0" err="1"/>
              <a:t>technologies,Java</a:t>
            </a:r>
            <a:r>
              <a:rPr lang="en-IN" sz="3200" dirty="0"/>
              <a:t> Script technologies (MEAN stack),</a:t>
            </a:r>
            <a:r>
              <a:rPr lang="en-IN" sz="3200" dirty="0" err="1"/>
              <a:t>IOT,Test</a:t>
            </a:r>
            <a:r>
              <a:rPr lang="en-IN" sz="3200" dirty="0"/>
              <a:t> Automation – </a:t>
            </a:r>
            <a:r>
              <a:rPr lang="en-IN" sz="3200" dirty="0" err="1"/>
              <a:t>Selenium,Jmeter,Cloud</a:t>
            </a:r>
            <a:r>
              <a:rPr lang="en-IN" sz="3200" dirty="0"/>
              <a:t> Computing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CSR Activities</a:t>
            </a:r>
          </a:p>
          <a:p>
            <a:r>
              <a:rPr lang="en-IN" sz="3200" dirty="0"/>
              <a:t>Professional Yoga Trainer and motivational speaker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49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FDP,  SDP, Internships 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University, Nagarjuna Engineering College,  Bengaluru</a:t>
            </a:r>
          </a:p>
          <a:p>
            <a:endParaRPr lang="en-IN" sz="3200" b="1" i="1" dirty="0"/>
          </a:p>
          <a:p>
            <a:r>
              <a:rPr lang="en-IN" sz="3200" b="1" i="1" dirty="0"/>
              <a:t>BGSIT- Bellur, Malnad Engineering College-Hassan, NIE-Mysore, MYCEM, Mysore, NIT-Manipur</a:t>
            </a:r>
          </a:p>
          <a:p>
            <a:r>
              <a:rPr lang="en-IN" sz="3200" b="1" i="1" dirty="0"/>
              <a:t>Sindhi College, SB College of Management, Bengaluru</a:t>
            </a:r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Systems-Chennai, Infidata Technologies – Bengaluru, Edulife- 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Introduction to Heroku</a:t>
            </a:r>
          </a:p>
          <a:p>
            <a:pPr marL="609585" indent="-304792">
              <a:buChar char="●"/>
            </a:pPr>
            <a:r>
              <a:rPr lang="en-US" sz="2100" dirty="0"/>
              <a:t>Deploy static website on </a:t>
            </a:r>
            <a:r>
              <a:rPr lang="en-US" sz="2100" dirty="0" err="1"/>
              <a:t>heroku</a:t>
            </a:r>
            <a:endParaRPr lang="en" sz="2100" dirty="0"/>
          </a:p>
          <a:p>
            <a:pPr marL="609585" indent="-304792">
              <a:buChar char="●"/>
            </a:pP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Heroku</a:t>
            </a:r>
            <a:r>
              <a:rPr lang="en-US" dirty="0"/>
              <a:t> is a cloud </a:t>
            </a:r>
            <a:r>
              <a:rPr lang="en-US" dirty="0">
                <a:hlinkClick r:id="rId2" tooltip="Platform as a service"/>
              </a:rPr>
              <a:t>platform as a service</a:t>
            </a:r>
            <a:r>
              <a:rPr lang="en-US" dirty="0"/>
              <a:t> (PaaS) supporting several </a:t>
            </a:r>
            <a:r>
              <a:rPr lang="en-US" dirty="0">
                <a:hlinkClick r:id="rId3" tooltip="Programming language"/>
              </a:rPr>
              <a:t>programming languages</a:t>
            </a:r>
            <a:r>
              <a:rPr lang="en-US" dirty="0"/>
              <a:t>. One of the first </a:t>
            </a:r>
            <a:r>
              <a:rPr lang="en-US" dirty="0">
                <a:hlinkClick r:id="rId4" tooltip="Cloud computing"/>
              </a:rPr>
              <a:t>cloud platforms</a:t>
            </a:r>
            <a:r>
              <a:rPr lang="en-US" dirty="0"/>
              <a:t>, Heroku has been in development since June 2007, when it supported only the </a:t>
            </a:r>
            <a:r>
              <a:rPr lang="en-US" dirty="0">
                <a:hlinkClick r:id="rId5" tooltip="Ruby (programming language)"/>
              </a:rPr>
              <a:t>Ruby</a:t>
            </a:r>
            <a:r>
              <a:rPr lang="en-US" dirty="0"/>
              <a:t> programming language, but now supports </a:t>
            </a:r>
            <a:r>
              <a:rPr lang="en-US" dirty="0">
                <a:hlinkClick r:id="rId6" tooltip="Java (programming language)"/>
              </a:rPr>
              <a:t>Java</a:t>
            </a:r>
            <a:r>
              <a:rPr lang="en-US" dirty="0"/>
              <a:t>, </a:t>
            </a:r>
            <a:r>
              <a:rPr lang="en-US" dirty="0">
                <a:hlinkClick r:id="rId7" tooltip="Node.js"/>
              </a:rPr>
              <a:t>Node.js</a:t>
            </a:r>
            <a:r>
              <a:rPr lang="en-US" dirty="0"/>
              <a:t>, </a:t>
            </a:r>
            <a:r>
              <a:rPr lang="en-US" dirty="0">
                <a:hlinkClick r:id="rId8" tooltip="Scala (programming language)"/>
              </a:rPr>
              <a:t>Scala</a:t>
            </a:r>
            <a:r>
              <a:rPr lang="en-US" dirty="0"/>
              <a:t>, </a:t>
            </a:r>
            <a:r>
              <a:rPr lang="en-US" dirty="0">
                <a:hlinkClick r:id="rId9" tooltip="Clojure"/>
              </a:rPr>
              <a:t>Clojure</a:t>
            </a:r>
            <a:r>
              <a:rPr lang="en-US" dirty="0"/>
              <a:t>, </a:t>
            </a:r>
            <a:r>
              <a:rPr lang="en-US" dirty="0">
                <a:hlinkClick r:id="rId10" tooltip="Python (programming language)"/>
              </a:rPr>
              <a:t>Python</a:t>
            </a:r>
            <a:r>
              <a:rPr lang="en-US" dirty="0"/>
              <a:t>, </a:t>
            </a:r>
            <a:r>
              <a:rPr lang="en-US" dirty="0">
                <a:hlinkClick r:id="rId11" tooltip="PHP"/>
              </a:rPr>
              <a:t>PHP</a:t>
            </a:r>
            <a:r>
              <a:rPr lang="en-US" dirty="0"/>
              <a:t>, and </a:t>
            </a:r>
            <a:r>
              <a:rPr lang="en-US" dirty="0" err="1">
                <a:hlinkClick r:id="rId12" tooltip="Go (programming language)"/>
              </a:rPr>
              <a:t>Go</a:t>
            </a:r>
            <a:r>
              <a:rPr lang="en-US" dirty="0" err="1"/>
              <a:t>.For</a:t>
            </a:r>
            <a:r>
              <a:rPr lang="en-US" dirty="0"/>
              <a:t> this reason, Heroku is said to be a </a:t>
            </a:r>
            <a:r>
              <a:rPr lang="en-US" dirty="0">
                <a:hlinkClick r:id="rId13" tooltip="Polyglot (computing)"/>
              </a:rPr>
              <a:t>polyglot platform</a:t>
            </a:r>
            <a:r>
              <a:rPr lang="en-US" dirty="0"/>
              <a:t> as it has features for a developer to build, run and scale applications in a similar manner across most languages. Heroku was acquired by </a:t>
            </a:r>
            <a:r>
              <a:rPr lang="en-US" dirty="0">
                <a:hlinkClick r:id="rId14" tooltip="Salesforce.com"/>
              </a:rPr>
              <a:t>Salesforce.com</a:t>
            </a:r>
            <a:r>
              <a:rPr lang="en-US" dirty="0"/>
              <a:t> in 2010 for $212 million.</a:t>
            </a:r>
          </a:p>
        </p:txBody>
      </p:sp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-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Signup and confirm account creation using mail id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673A3-5A54-46BD-AEA5-ED416CD0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7" y="2309567"/>
            <a:ext cx="10250864" cy="44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2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-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Signup with Heroku using </a:t>
            </a:r>
            <a:r>
              <a:rPr lang="en-US" dirty="0">
                <a:hlinkClick r:id="rId2"/>
              </a:rPr>
              <a:t>https://signup.heroku.com/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A8B2A-77E8-469B-9C7A-9D4F2688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16" y="2506662"/>
            <a:ext cx="5459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6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 – Create new app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43C9AC-503F-40BB-98F1-AC02FA172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070" y="1825625"/>
            <a:ext cx="84363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343</Words>
  <Application>Microsoft Office PowerPoint</Application>
  <PresentationFormat>Widescreen</PresentationFormat>
  <Paragraphs>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Heroku – Cloud Service Provider</vt:lpstr>
      <vt:lpstr>Introduction</vt:lpstr>
      <vt:lpstr>About Us</vt:lpstr>
      <vt:lpstr>Our Major clients</vt:lpstr>
      <vt:lpstr>Course Objectives</vt:lpstr>
      <vt:lpstr>Heroku - Introduction</vt:lpstr>
      <vt:lpstr>Heroku - Signup</vt:lpstr>
      <vt:lpstr>Heroku - Signup</vt:lpstr>
      <vt:lpstr>Heroku – Create new app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206</cp:revision>
  <dcterms:created xsi:type="dcterms:W3CDTF">2018-01-28T06:02:15Z</dcterms:created>
  <dcterms:modified xsi:type="dcterms:W3CDTF">2020-03-04T03:07:19Z</dcterms:modified>
</cp:coreProperties>
</file>