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53" r:id="rId3"/>
    <p:sldId id="285" r:id="rId4"/>
    <p:sldId id="286" r:id="rId5"/>
    <p:sldId id="279" r:id="rId6"/>
    <p:sldId id="464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284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5" autoAdjust="0"/>
  </p:normalViewPr>
  <p:slideViewPr>
    <p:cSldViewPr snapToGrid="0">
      <p:cViewPr varScale="1">
        <p:scale>
          <a:sx n="80" d="100"/>
          <a:sy n="80" d="100"/>
        </p:scale>
        <p:origin x="7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CFDB-6FE7-4DB9-AC46-EABFEB0255DF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EE9FF-524A-43BD-B755-4EF387847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2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Support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7EA91-AFF4-4D0C-AC4D-581A74172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03" y="1825624"/>
            <a:ext cx="6858594" cy="469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2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Confirm through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1367F-9223-4421-BC93-793685EC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335435"/>
            <a:ext cx="10296525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3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After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69C64-FEB7-46BF-8C1C-E4AD9E66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1627581"/>
            <a:ext cx="9944101" cy="360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0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After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DDB35-E769-47B2-B3E7-F813A99E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825625"/>
            <a:ext cx="8906223" cy="47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9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Host a static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4ED11-9BD7-4F82-A3D7-ADAE362C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22" y="1690688"/>
            <a:ext cx="9868755" cy="48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9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From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82C2D-CE9D-485B-AA7B-EAB7977B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2" y="2143125"/>
            <a:ext cx="9876376" cy="44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6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EC2 – Elastic Cloud Compute</a:t>
            </a:r>
          </a:p>
          <a:p>
            <a:pPr marL="0" indent="0">
              <a:buNone/>
            </a:pPr>
            <a:r>
              <a:rPr lang="en-US" dirty="0"/>
              <a:t>Launch New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C808C-9B29-4447-B3FC-A2EDEF37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92" y="3240348"/>
            <a:ext cx="7788315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5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EC2 – Elastic Cloud Compute</a:t>
            </a:r>
          </a:p>
          <a:p>
            <a:pPr marL="0" indent="0">
              <a:buNone/>
            </a:pPr>
            <a:r>
              <a:rPr lang="en-US" dirty="0"/>
              <a:t>Select Free tier Ubuntu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22965-9AF2-4065-B156-D6E14A38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0939"/>
            <a:ext cx="10610850" cy="32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0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Free tier Ubuntu server – Click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803B0-0113-45D8-B976-C26719D6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438400"/>
            <a:ext cx="10591800" cy="37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15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Configuration – Security – Source – Any where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C8E89-136C-4447-A1C8-040FCB6B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2619374"/>
            <a:ext cx="10915651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7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Raghu Prasad K S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  <a:r>
              <a:rPr lang="en-IN" sz="3200" dirty="0"/>
              <a:t>– BE, MS, CEO of </a:t>
            </a:r>
            <a:r>
              <a:rPr lang="en-IN" sz="3200" dirty="0" err="1"/>
              <a:t>Kasuhalya</a:t>
            </a:r>
            <a:r>
              <a:rPr lang="en-IN" sz="3200" dirty="0"/>
              <a:t> Technologies</a:t>
            </a:r>
          </a:p>
          <a:p>
            <a:r>
              <a:rPr lang="en-IN" sz="3200" dirty="0"/>
              <a:t>Total of 24 years of experience</a:t>
            </a:r>
          </a:p>
          <a:p>
            <a:r>
              <a:rPr lang="en-IN" sz="3200" dirty="0"/>
              <a:t>7 years as a lecturer in an Engineering College</a:t>
            </a:r>
          </a:p>
          <a:p>
            <a:r>
              <a:rPr lang="en-IN" sz="3200" dirty="0"/>
              <a:t>17 Years into IT</a:t>
            </a:r>
          </a:p>
          <a:p>
            <a:r>
              <a:rPr lang="en-IN" sz="3200" dirty="0"/>
              <a:t>Worked with companies like </a:t>
            </a:r>
            <a:r>
              <a:rPr lang="en-IN" sz="3200" dirty="0" err="1"/>
              <a:t>CISCO,CSC,ICICI,First</a:t>
            </a:r>
            <a:r>
              <a:rPr lang="en-IN" sz="3200" dirty="0"/>
              <a:t> Apex – NTT Data</a:t>
            </a:r>
          </a:p>
          <a:p>
            <a:r>
              <a:rPr lang="en-IN" sz="3200" dirty="0"/>
              <a:t>Currently into Corporate training and consultancy</a:t>
            </a:r>
          </a:p>
          <a:p>
            <a:r>
              <a:rPr lang="en-IN" sz="3200" dirty="0"/>
              <a:t>Worked with corporates and public sector</a:t>
            </a:r>
          </a:p>
          <a:p>
            <a:r>
              <a:rPr lang="en-IN" sz="3200" dirty="0"/>
              <a:t>Technologies – </a:t>
            </a:r>
            <a:r>
              <a:rPr lang="en-IN" sz="3200" dirty="0" err="1"/>
              <a:t>Java,Python,AI,ML,Web</a:t>
            </a:r>
            <a:r>
              <a:rPr lang="en-IN" sz="3200" dirty="0"/>
              <a:t> </a:t>
            </a:r>
            <a:r>
              <a:rPr lang="en-IN" sz="3200" dirty="0" err="1"/>
              <a:t>technologies,Java</a:t>
            </a:r>
            <a:r>
              <a:rPr lang="en-IN" sz="3200" dirty="0"/>
              <a:t> Script technologies (MEAN stack),</a:t>
            </a:r>
            <a:r>
              <a:rPr lang="en-IN" sz="3200" dirty="0" err="1"/>
              <a:t>IOT,Test</a:t>
            </a:r>
            <a:r>
              <a:rPr lang="en-IN" sz="3200" dirty="0"/>
              <a:t> Automation – </a:t>
            </a:r>
            <a:r>
              <a:rPr lang="en-IN" sz="3200" dirty="0" err="1"/>
              <a:t>Selenium,Jmeter,Cloud</a:t>
            </a:r>
            <a:r>
              <a:rPr lang="en-IN" sz="3200" dirty="0"/>
              <a:t> Computing</a:t>
            </a:r>
          </a:p>
          <a:p>
            <a:r>
              <a:rPr lang="en-IN" sz="3200" b="1" dirty="0">
                <a:solidFill>
                  <a:srgbClr val="C00000"/>
                </a:solidFill>
              </a:rPr>
              <a:t>CSR Activities</a:t>
            </a:r>
          </a:p>
          <a:p>
            <a:r>
              <a:rPr lang="en-IN" sz="3200" dirty="0"/>
              <a:t>Professional Yoga Trainer and motivational speaker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49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7- Review - Launch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B939A-6712-4F0C-AB18-3A8B917E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925"/>
            <a:ext cx="10439400" cy="36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7- Review –Create key pair – Download Key Pair- Launch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4FD4F-0256-44B1-8D33-680DCDC1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1" y="2190702"/>
            <a:ext cx="100107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86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1655B-F499-483A-BE1B-835BF31D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63200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54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View Instances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FDD64-8CD9-46D7-A7D9-4EF9D885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055539"/>
            <a:ext cx="10515600" cy="40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29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 err="1">
                <a:solidFill>
                  <a:schemeClr val="accent6"/>
                </a:solidFill>
              </a:rPr>
              <a:t>Kaushalya</a:t>
            </a:r>
            <a:r>
              <a:rPr lang="en-US" sz="2700" b="1" i="1" dirty="0">
                <a:solidFill>
                  <a:schemeClr val="accent6"/>
                </a:solidFill>
              </a:rPr>
              <a:t>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FDP,  SDP, Internships 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3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University, Nagarjuna Engineering College,  Bengaluru</a:t>
            </a:r>
          </a:p>
          <a:p>
            <a:endParaRPr lang="en-IN" sz="3200" b="1" i="1" dirty="0"/>
          </a:p>
          <a:p>
            <a:r>
              <a:rPr lang="en-IN" sz="3200" b="1" i="1" dirty="0"/>
              <a:t>BGSIT- Bellur, Malnad Engineering College-Hassan, NIE-Mysore, MYCEM, Mysore, NIT-Manipur</a:t>
            </a:r>
          </a:p>
          <a:p>
            <a:r>
              <a:rPr lang="en-IN" sz="3200" b="1" i="1" dirty="0"/>
              <a:t>Sindhi College, SB College of Management, Bengaluru</a:t>
            </a:r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Systems-Chennai, Infidata Technologies – Bengaluru, Edulife- 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Introduction to AWS</a:t>
            </a:r>
          </a:p>
          <a:p>
            <a:pPr marL="609585" indent="-304792">
              <a:buChar char="●"/>
            </a:pPr>
            <a:r>
              <a:rPr lang="en-US" sz="2100" dirty="0"/>
              <a:t>Create AWS free </a:t>
            </a:r>
            <a:r>
              <a:rPr lang="en-US" sz="2100"/>
              <a:t>tier account</a:t>
            </a:r>
            <a:endParaRPr lang="en" sz="2100" dirty="0"/>
          </a:p>
          <a:p>
            <a:pPr marL="609585" indent="-304792">
              <a:buChar char="●"/>
            </a:pP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Create a Free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https://aws.amazon.com/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149DB-8B89-4D3E-8B02-67672481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4" y="2525838"/>
            <a:ext cx="11895851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8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Create a Free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 on Create a Free Account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D9E36-2675-4ADC-84B9-874AE5B4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524125"/>
            <a:ext cx="10007385" cy="40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9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Create a Free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19719-E0F9-4A4C-8C16-65E561E0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68" y="1825624"/>
            <a:ext cx="6736664" cy="469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Payment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9AC47-E26E-4754-AC03-15B9D9E1B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63" y="1362074"/>
            <a:ext cx="6182074" cy="52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5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442</Words>
  <Application>Microsoft Office PowerPoint</Application>
  <PresentationFormat>Widescreen</PresentationFormat>
  <Paragraphs>100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AWS</vt:lpstr>
      <vt:lpstr>Introduction</vt:lpstr>
      <vt:lpstr>About Us</vt:lpstr>
      <vt:lpstr>Our Major clients</vt:lpstr>
      <vt:lpstr>Course Objectives</vt:lpstr>
      <vt:lpstr>AWS – Create a Free Account</vt:lpstr>
      <vt:lpstr>AWS – Create a Free Account</vt:lpstr>
      <vt:lpstr>AWS – Create a Free Account</vt:lpstr>
      <vt:lpstr>AWS – Payment options</vt:lpstr>
      <vt:lpstr>AWS – Support Plan</vt:lpstr>
      <vt:lpstr>AWS – Confirm through email</vt:lpstr>
      <vt:lpstr>AWS – After Login</vt:lpstr>
      <vt:lpstr>AWS – After Login</vt:lpstr>
      <vt:lpstr>AWS – Host a static website</vt:lpstr>
      <vt:lpstr>AWS – From Samples</vt:lpstr>
      <vt:lpstr>AWS – Compute</vt:lpstr>
      <vt:lpstr>AWS – EC2</vt:lpstr>
      <vt:lpstr>AWS – EC2</vt:lpstr>
      <vt:lpstr>AWS – EC2</vt:lpstr>
      <vt:lpstr>AWS – EC2</vt:lpstr>
      <vt:lpstr>AWS – EC2</vt:lpstr>
      <vt:lpstr>AWS – EC2</vt:lpstr>
      <vt:lpstr>AWS – EC2</vt:lpstr>
      <vt:lpstr>Why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278</cp:revision>
  <dcterms:created xsi:type="dcterms:W3CDTF">2018-01-28T06:02:15Z</dcterms:created>
  <dcterms:modified xsi:type="dcterms:W3CDTF">2020-03-11T07:56:15Z</dcterms:modified>
</cp:coreProperties>
</file>