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53" r:id="rId3"/>
    <p:sldId id="285" r:id="rId4"/>
    <p:sldId id="286" r:id="rId5"/>
    <p:sldId id="279" r:id="rId6"/>
    <p:sldId id="464" r:id="rId7"/>
    <p:sldId id="465" r:id="rId8"/>
    <p:sldId id="466" r:id="rId9"/>
    <p:sldId id="467" r:id="rId10"/>
    <p:sldId id="469" r:id="rId11"/>
    <p:sldId id="470" r:id="rId12"/>
    <p:sldId id="471" r:id="rId13"/>
    <p:sldId id="472" r:id="rId14"/>
    <p:sldId id="468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284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5" autoAdjust="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CFDB-6FE7-4DB9-AC46-EABFEB0255DF}" type="datetimeFigureOut">
              <a:rPr lang="en-US" smtClean="0"/>
              <a:pPr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EE9FF-524A-43BD-B755-4EF387847E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32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95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55CF-1219-41C8-8B58-66B4AF66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10485-7D8A-498B-9366-1D903D80C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1F86-01F4-4856-BDDF-3D5BC453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1DA-C2A5-48CA-9078-1B1D1357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A52B-470F-42FD-87C5-2DE4442D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E5AF-B45E-4818-B164-190A701E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C0C4-24D8-4EA1-A46C-DEAB571DB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E1C6E-7D45-4DE3-A51D-3441C94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68A0-6236-4080-8D00-67A59EB0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BE01B-9213-429F-AB43-BDE1C077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C38E8-2FE5-4B4A-8A03-A2A65362F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4DB88-E0DF-4E2B-82D6-411109557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4BC7-18AF-4C06-ACDB-EC2BE12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1688-CA98-4102-B67C-0CE7B37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BB8E-8662-4EF1-A418-E85F60E9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7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121897" tIns="121897" rIns="121897" bIns="121897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573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3D71-9FA6-4C08-ACF0-C53C351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E549-37DB-468D-9476-6B8C1C1F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0A4DC-7735-47AD-851A-C7459962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FBC-A5D1-43BD-9DA0-D398ABD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12916-2335-483B-94EA-D11851E5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5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3A2F-18F7-4536-99F2-FC8B2759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9D9B-9245-44DC-AC75-443ED57C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991A-C6AB-403A-B977-F4623836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9759-DC1E-4975-97B2-29C7C359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A209-750C-4C8B-B751-3416FE88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4987-E498-4262-9559-D09193AD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AE04-584A-4F87-BD3F-2056E4357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D97F2-CC13-4DBD-9769-D973C0E93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45AF0-178D-49FD-8D2A-89C0433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3B5-7D5A-45B3-A598-59629195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FF5C5-AD43-44E6-80BD-C04A8C6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8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5758-23C2-4D79-9E83-D4C69164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BBC0-5F55-4BDB-97E8-9092F9D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C9E7-1AD9-47BC-A0F5-3419A89AF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A541-9D84-43E6-93AC-26ACD49A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A9F41-1D69-40B0-BB52-67C7B312F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0EBD2-2B98-43A1-B284-EDEE626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8D130-C756-42B5-A702-84186DC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C5564-0948-403D-A11A-0363F3B8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7483-06BC-40D1-A55A-6128B568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182A-79CE-45F7-8387-6C454837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DB040-5280-425A-B483-26C0059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BA076-5D8E-41FA-9AF0-F0AF4DA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1A081-B71C-4345-89F8-9CC0E8E6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222AE-D850-4966-A9FD-C25F7B3D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98C3-564C-496D-8699-90B1B86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7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436-126E-4458-A651-DE1D872B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E34A-3D2E-41BA-9394-4CA6D9C3B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80B13-0F72-4E99-BEC1-6E0BE3CF1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C060-5E9C-455B-AE8D-53ED20C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E7918-BF7D-44F8-8F9F-E373996A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38C50-9B37-4DF1-8F28-F241EAB6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29F5-AD17-404B-A6EC-2DF9ABF9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1CD5B-EAF0-456D-93F4-242DBB7EF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0FED-5D0C-4FB1-A607-68E64A974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042A-E778-40B6-87F9-2CB8B95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7971-2E19-4C5D-94F0-E4CEF7D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4E3BF-D202-4868-BA7C-52B27F1B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DD86-E235-4F02-B9D6-DB6200F2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324-19E9-4A3B-B2A2-C3D9331B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1F1D-995C-4D9C-8447-9CCEBBE00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8485-EDEB-4E5A-BB3A-BC2391E627B4}" type="datetimeFigureOut">
              <a:rPr lang="en-IN" smtClean="0"/>
              <a:pPr/>
              <a:t>11-03-2020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A717-D969-4E51-B1F1-1BE930E17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9EE7-3E26-4A0E-9B5A-FE84B4D0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72DF-D0EC-471E-A40A-5BA795EB6BF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D267-3931-42EE-8A02-E5E64C3D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/>
              <a:t>AWS – EC2- Webserver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FEE3-B41D-441A-ADEC-C99C8C97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/>
          <a:lstStyle/>
          <a:p>
            <a:r>
              <a:rPr lang="en-IN" dirty="0"/>
              <a:t>Raghu Prasad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</p:txBody>
      </p:sp>
    </p:spTree>
    <p:extLst>
      <p:ext uri="{BB962C8B-B14F-4D97-AF65-F5344CB8AC3E}">
        <p14:creationId xmlns:p14="http://schemas.microsoft.com/office/powerpoint/2010/main" val="33239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Instances – Click on Launch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32AD3-F701-4126-9E53-DFC25C13F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2379192"/>
            <a:ext cx="11179509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Launch Instance – Ubuntu – Free tier and click Review and launch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28339-4098-428D-95B8-0255FA9D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368347"/>
            <a:ext cx="10620376" cy="21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93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key value pair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9623C-2F9C-4533-B23C-19F46354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362199"/>
            <a:ext cx="97345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4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key value pair and Launch Instances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9623C-2F9C-4533-B23C-19F46354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362199"/>
            <a:ext cx="97345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 downloaded file to a folder</a:t>
            </a:r>
          </a:p>
          <a:p>
            <a:r>
              <a:rPr lang="en-US" dirty="0"/>
              <a:t>Download putty and </a:t>
            </a:r>
            <a:r>
              <a:rPr lang="en-US" dirty="0" err="1"/>
              <a:t>puttygen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https://www.putty.org/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38379-4B44-4AA9-BE61-4647707F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1527"/>
            <a:ext cx="5724525" cy="3185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0EFC9-D623-4127-8A57-4A9C1AB99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73" y="3895726"/>
            <a:ext cx="5724525" cy="21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putty</a:t>
            </a:r>
          </a:p>
          <a:p>
            <a:r>
              <a:rPr lang="en-US" dirty="0"/>
              <a:t>Click on </a:t>
            </a:r>
            <a:r>
              <a:rPr lang="en-US" dirty="0" err="1"/>
              <a:t>puttygen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CABAE-6AF9-441F-BB9F-96FE2913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1" y="2800350"/>
            <a:ext cx="9529188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4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on Load and select downloaded </a:t>
            </a:r>
            <a:r>
              <a:rPr lang="en-US" dirty="0" err="1"/>
              <a:t>pem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9C63D-DDBE-48A6-A15C-14F57EBF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1" y="2324100"/>
            <a:ext cx="5686424" cy="453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DE9B7F-B42F-49DE-AEF0-9AF95699D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26" y="2333624"/>
            <a:ext cx="4701947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6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 private and public key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EC039-5125-4BDD-BA80-C0BE467F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0" y="2255121"/>
            <a:ext cx="5189670" cy="4602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E0AA0-B472-40D0-9D9C-E54A1235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1" y="1637848"/>
            <a:ext cx="6229350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 the private key and open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93302-C4D4-4118-812E-B691860F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02" y="2363916"/>
            <a:ext cx="4793395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Launch putty by searching in the windows search</a:t>
            </a:r>
          </a:p>
          <a:p>
            <a:r>
              <a:rPr lang="en-US" dirty="0"/>
              <a:t>Click on SSH and Auth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75083-E1CC-44CF-B175-E893883E9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0" y="2876550"/>
            <a:ext cx="3897785" cy="3903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95DBC-7923-4401-B042-D2DC205D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91" y="2352675"/>
            <a:ext cx="5502117" cy="46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Raghu Prasad K S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  <a:r>
              <a:rPr lang="en-IN" sz="3200" dirty="0"/>
              <a:t>– BE, MS, CEO of </a:t>
            </a:r>
            <a:r>
              <a:rPr lang="en-IN" sz="3200" dirty="0" err="1"/>
              <a:t>Kasuhalya</a:t>
            </a:r>
            <a:r>
              <a:rPr lang="en-IN" sz="3200" dirty="0"/>
              <a:t> Technologies</a:t>
            </a:r>
          </a:p>
          <a:p>
            <a:r>
              <a:rPr lang="en-IN" sz="3200" dirty="0"/>
              <a:t>Total of 24 years of experience</a:t>
            </a:r>
          </a:p>
          <a:p>
            <a:r>
              <a:rPr lang="en-IN" sz="3200" dirty="0"/>
              <a:t>7 years as a lecturer in an Engineering College</a:t>
            </a:r>
          </a:p>
          <a:p>
            <a:r>
              <a:rPr lang="en-IN" sz="3200" dirty="0"/>
              <a:t>17 Years into IT</a:t>
            </a:r>
          </a:p>
          <a:p>
            <a:r>
              <a:rPr lang="en-IN" sz="3200" dirty="0"/>
              <a:t>Worked with companies like </a:t>
            </a:r>
            <a:r>
              <a:rPr lang="en-IN" sz="3200" dirty="0" err="1"/>
              <a:t>CISCO,CSC,ICICI,First</a:t>
            </a:r>
            <a:r>
              <a:rPr lang="en-IN" sz="3200" dirty="0"/>
              <a:t> Apex – NTT Data</a:t>
            </a:r>
          </a:p>
          <a:p>
            <a:r>
              <a:rPr lang="en-IN" sz="3200" dirty="0"/>
              <a:t>Currently into Corporate training and consultancy</a:t>
            </a:r>
          </a:p>
          <a:p>
            <a:r>
              <a:rPr lang="en-IN" sz="3200" dirty="0"/>
              <a:t>Worked with corporates and public sector</a:t>
            </a:r>
          </a:p>
          <a:p>
            <a:r>
              <a:rPr lang="en-IN" sz="3200" dirty="0"/>
              <a:t>Technologies – </a:t>
            </a:r>
            <a:r>
              <a:rPr lang="en-IN" sz="3200" dirty="0" err="1"/>
              <a:t>Java,Python,AI,ML,Web</a:t>
            </a:r>
            <a:r>
              <a:rPr lang="en-IN" sz="3200" dirty="0"/>
              <a:t> </a:t>
            </a:r>
            <a:r>
              <a:rPr lang="en-IN" sz="3200" dirty="0" err="1"/>
              <a:t>technologies,Java</a:t>
            </a:r>
            <a:r>
              <a:rPr lang="en-IN" sz="3200" dirty="0"/>
              <a:t> Script technologies (MEAN stack),</a:t>
            </a:r>
            <a:r>
              <a:rPr lang="en-IN" sz="3200" dirty="0" err="1"/>
              <a:t>IOT,Test</a:t>
            </a:r>
            <a:r>
              <a:rPr lang="en-IN" sz="3200" dirty="0"/>
              <a:t> Automation – </a:t>
            </a:r>
            <a:r>
              <a:rPr lang="en-IN" sz="3200" dirty="0" err="1"/>
              <a:t>Selenium,Jmeter,Cloud</a:t>
            </a:r>
            <a:r>
              <a:rPr lang="en-IN" sz="3200" dirty="0"/>
              <a:t> Computing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CSR Activities</a:t>
            </a:r>
          </a:p>
          <a:p>
            <a:r>
              <a:rPr lang="en-IN" sz="3200" dirty="0"/>
              <a:t>Professional Yoga Trainer and motivational speaker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49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IPV4 address of the EC2 Instance and Save the instance in putty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AB588-3534-4BDE-A6A8-4716E14C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743140"/>
            <a:ext cx="11270489" cy="1371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493E9-145F-49DD-B8F7-975423BE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4543425"/>
            <a:ext cx="8210550" cy="30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4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the instance </a:t>
            </a:r>
            <a:r>
              <a:rPr lang="en-US" dirty="0" err="1"/>
              <a:t>anc</a:t>
            </a:r>
            <a:r>
              <a:rPr lang="en-US" dirty="0"/>
              <a:t> click Yes and Login as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B14CE-CBDE-4D4C-9582-CD108E54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34" y="2593018"/>
            <a:ext cx="4861981" cy="3718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A664A-8516-4BD2-BFEC-634844DF6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15" y="2363989"/>
            <a:ext cx="6332769" cy="36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5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the instance </a:t>
            </a:r>
            <a:r>
              <a:rPr lang="en-US" dirty="0" err="1"/>
              <a:t>anc</a:t>
            </a:r>
            <a:r>
              <a:rPr lang="en-US" dirty="0"/>
              <a:t> click Yes and Login as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FDC70-247D-4955-9BA9-8904E95E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281849"/>
            <a:ext cx="9420225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Few commands used to install and run apache server</a:t>
            </a:r>
          </a:p>
          <a:p>
            <a:r>
              <a:rPr lang="en-US" dirty="0"/>
              <a:t>netstat –</a:t>
            </a:r>
            <a:r>
              <a:rPr lang="en-US" dirty="0" err="1"/>
              <a:t>antp</a:t>
            </a:r>
            <a:endParaRPr lang="en-US" dirty="0"/>
          </a:p>
          <a:p>
            <a:r>
              <a:rPr lang="en-US" dirty="0"/>
              <a:t>apt-get –h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apt-get install apache2</a:t>
            </a:r>
          </a:p>
          <a:p>
            <a:r>
              <a:rPr lang="en-US" dirty="0" err="1"/>
              <a:t>sudo</a:t>
            </a:r>
            <a:r>
              <a:rPr lang="en-US" dirty="0"/>
              <a:t> service apache2 stop</a:t>
            </a:r>
          </a:p>
          <a:p>
            <a:r>
              <a:rPr lang="en-US" dirty="0" err="1"/>
              <a:t>sudo</a:t>
            </a:r>
            <a:r>
              <a:rPr lang="en-US" dirty="0"/>
              <a:t> service apache2 start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5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0" y="198783"/>
            <a:ext cx="10972800" cy="728870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IN" dirty="0"/>
              <a:t>Why Us</a:t>
            </a:r>
            <a:endParaRPr lang="en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0" y="954158"/>
            <a:ext cx="12192000" cy="5493340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609585"/>
            <a:r>
              <a:rPr lang="en-US" sz="2700" b="1" i="1" dirty="0" err="1">
                <a:solidFill>
                  <a:schemeClr val="accent6"/>
                </a:solidFill>
              </a:rPr>
              <a:t>Kaushalya</a:t>
            </a:r>
            <a:r>
              <a:rPr lang="en-US" sz="2700" b="1" i="1" dirty="0">
                <a:solidFill>
                  <a:schemeClr val="accent6"/>
                </a:solidFill>
              </a:rPr>
              <a:t> is built by IT Professions having experience in academia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Our vision is to Skill, Up-Skill and Re-Skill in order to bridge the gap between academia and industry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Training is conducted by experienced IT Professionals</a:t>
            </a:r>
          </a:p>
          <a:p>
            <a:pPr marL="609585" indent="-609585"/>
            <a:endParaRPr lang="en-US" sz="2700" b="1" i="1" dirty="0">
              <a:solidFill>
                <a:schemeClr val="accent6"/>
              </a:solidFill>
            </a:endParaRPr>
          </a:p>
          <a:p>
            <a:pPr marL="609585" indent="-609585"/>
            <a:r>
              <a:rPr lang="en-US" sz="2700" b="1" i="1" dirty="0">
                <a:solidFill>
                  <a:schemeClr val="accent6"/>
                </a:solidFill>
              </a:rPr>
              <a:t>Vendors for major educational institutions and corporates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4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09600" y="1479898"/>
            <a:ext cx="10972800" cy="496759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lvl="0" algn="ctr"/>
            <a:endParaRPr lang="en-IN" sz="6400" dirty="0"/>
          </a:p>
          <a:p>
            <a:pPr lvl="0" algn="ctr"/>
            <a:endParaRPr lang="en-IN" sz="6400" dirty="0"/>
          </a:p>
          <a:p>
            <a:pPr lvl="0" algn="ctr">
              <a:buNone/>
            </a:pPr>
            <a:r>
              <a:rPr lang="en-IN" sz="6400" b="1" dirty="0"/>
              <a:t>Thank You</a:t>
            </a:r>
            <a:endParaRPr sz="6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757D8-C09F-4D59-8B0C-F98479C64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89" y="98051"/>
            <a:ext cx="3078747" cy="28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617"/>
          </a:xfrm>
        </p:spPr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4643"/>
            <a:ext cx="12192000" cy="5302320"/>
          </a:xfrm>
        </p:spPr>
        <p:txBody>
          <a:bodyPr>
            <a:normAutofit/>
          </a:bodyPr>
          <a:lstStyle/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(</a:t>
            </a:r>
            <a:r>
              <a:rPr lang="en-IN" sz="3200" b="1" i="1" dirty="0">
                <a:solidFill>
                  <a:schemeClr val="accent4">
                    <a:lumMod val="50000"/>
                  </a:schemeClr>
                </a:solidFill>
              </a:rPr>
              <a:t>www.kaushalya.tech</a:t>
            </a:r>
            <a:r>
              <a:rPr lang="en-IN" sz="3200" b="1" i="1" dirty="0">
                <a:solidFill>
                  <a:srgbClr val="C00000"/>
                </a:solidFill>
              </a:rPr>
              <a:t>) is an educational technology company started by IT Professionals and Academicians.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It has offices in Jakkur and </a:t>
            </a:r>
            <a:r>
              <a:rPr lang="en-IN" sz="3200" b="1" i="1" dirty="0" err="1">
                <a:solidFill>
                  <a:srgbClr val="C00000"/>
                </a:solidFill>
              </a:rPr>
              <a:t>Sahakara</a:t>
            </a:r>
            <a:r>
              <a:rPr lang="en-IN" sz="3200" b="1" i="1" dirty="0">
                <a:solidFill>
                  <a:srgbClr val="C00000"/>
                </a:solidFill>
              </a:rPr>
              <a:t> Nagara in Bengaluru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Kaushalya Technologies are into IT niche skills training, consultancy and educational application development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FDP,  SDP, Internships for educational institutions.</a:t>
            </a:r>
          </a:p>
          <a:p>
            <a:pPr marL="457189" indent="-457189">
              <a:buFont typeface="Wingdings" panose="05000000000000000000" pitchFamily="2" charset="2"/>
              <a:buChar char="ü"/>
            </a:pPr>
            <a:r>
              <a:rPr lang="en-IN" sz="3200" b="1" i="1" dirty="0">
                <a:solidFill>
                  <a:srgbClr val="C00000"/>
                </a:solidFill>
              </a:rPr>
              <a:t>We conduct Boot camp and niche IT skills training for corporates.</a:t>
            </a:r>
            <a:endParaRPr lang="en-IN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7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81878"/>
          </a:xfrm>
        </p:spPr>
        <p:txBody>
          <a:bodyPr/>
          <a:lstStyle/>
          <a:p>
            <a:r>
              <a:rPr lang="en-IN" dirty="0"/>
              <a:t>Our Major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262563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i="1" dirty="0">
                <a:solidFill>
                  <a:srgbClr val="C00000"/>
                </a:solidFill>
              </a:rPr>
              <a:t>Educational Institutions</a:t>
            </a:r>
          </a:p>
          <a:p>
            <a:r>
              <a:rPr lang="en-IN" sz="3200" b="1" i="1" dirty="0"/>
              <a:t>Acharya Institute of Technology, REVA University,Dayanand Sagar University, Nagarjuna Engineering College,  Bengaluru</a:t>
            </a:r>
          </a:p>
          <a:p>
            <a:endParaRPr lang="en-IN" sz="3200" b="1" i="1" dirty="0"/>
          </a:p>
          <a:p>
            <a:r>
              <a:rPr lang="en-IN" sz="3200" b="1" i="1" dirty="0"/>
              <a:t>BGSIT- Bellur, Malnad Engineering College-Hassan, NIE-Mysore, MYCEM, Mysore, NIT-Manipur</a:t>
            </a:r>
          </a:p>
          <a:p>
            <a:r>
              <a:rPr lang="en-IN" sz="3200" b="1" i="1" dirty="0"/>
              <a:t>Sindhi College, SB College of Management, Bengaluru</a:t>
            </a:r>
          </a:p>
          <a:p>
            <a:endParaRPr lang="en-IN" sz="3200" b="1" i="1" dirty="0">
              <a:solidFill>
                <a:schemeClr val="accent1"/>
              </a:solidFill>
            </a:endParaRPr>
          </a:p>
          <a:p>
            <a:r>
              <a:rPr lang="en-IN" sz="3200" b="1" i="1" dirty="0">
                <a:solidFill>
                  <a:srgbClr val="C00000"/>
                </a:solidFill>
              </a:rPr>
              <a:t>IT Companies</a:t>
            </a:r>
          </a:p>
          <a:p>
            <a:r>
              <a:rPr lang="en-IN" sz="3200" b="1" i="1" dirty="0"/>
              <a:t>L &amp; T – Mysore,NextGen-Bengaluru,Philips-Bengaluru,Incarnus-Chennai,Aspire Systems-Chennai, Infidata Technologies – Bengaluru, Edulife- Bengaluru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7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742122"/>
          </a:xfrm>
          <a:prstGeom prst="rect">
            <a:avLst/>
          </a:prstGeom>
        </p:spPr>
        <p:txBody>
          <a:bodyPr lIns="121897" tIns="121897" rIns="121897" bIns="121897" anchor="b" anchorCtr="0">
            <a:noAutofit/>
          </a:bodyPr>
          <a:lstStyle/>
          <a:p>
            <a:r>
              <a:rPr lang="en-US" dirty="0"/>
              <a:t>Course Objectives</a:t>
            </a:r>
            <a:endParaRPr lang="en"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0" y="980661"/>
            <a:ext cx="12192000" cy="5587139"/>
          </a:xfrm>
          <a:prstGeom prst="rect">
            <a:avLst/>
          </a:prstGeom>
        </p:spPr>
        <p:txBody>
          <a:bodyPr lIns="121897" tIns="121897" rIns="121897" bIns="121897" anchor="t" anchorCtr="0">
            <a:noAutofit/>
          </a:bodyPr>
          <a:lstStyle/>
          <a:p>
            <a:pPr marL="609585" indent="-304792">
              <a:buChar char="●"/>
            </a:pPr>
            <a:r>
              <a:rPr lang="en-US" sz="2100" dirty="0"/>
              <a:t>Introduction to EC2</a:t>
            </a:r>
          </a:p>
          <a:p>
            <a:pPr marL="609585" indent="-304792">
              <a:buChar char="●"/>
            </a:pPr>
            <a:r>
              <a:rPr lang="en-US" sz="2100" dirty="0"/>
              <a:t>Install Apache Server</a:t>
            </a:r>
            <a:endParaRPr lang="en" sz="2100" dirty="0"/>
          </a:p>
          <a:p>
            <a:pPr marL="609585" indent="-304792">
              <a:buChar char="●"/>
            </a:pPr>
            <a:endParaRPr lang="en" sz="2100" dirty="0"/>
          </a:p>
          <a:p>
            <a:pPr>
              <a:buNone/>
            </a:pP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08383"/>
            <a:ext cx="12192000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Sign in to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https://aws.amazon.com/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1CCFD-6305-43FD-9B8F-F24CE3C6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2130502"/>
            <a:ext cx="10515600" cy="28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82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Sign in to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in as root user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FD5DA-946D-4C66-BDDE-B5FC99B0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249"/>
            <a:ext cx="4320914" cy="3821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E9B69-D5A7-46ED-8EB6-0A247797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83" y="3743325"/>
            <a:ext cx="4419983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AWS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076A6-2CAB-448B-B685-AA57F08C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1" y="2506662"/>
            <a:ext cx="9478062" cy="41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A677-26FA-4602-9EF2-AE0C7B0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Compute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16B1-E12E-47DE-B30A-13D5DED4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on EC2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FE09B-033F-4D1B-BB6E-CC9F52DD0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4" y="2476500"/>
            <a:ext cx="9144792" cy="3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5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564</Words>
  <Application>Microsoft Office PowerPoint</Application>
  <PresentationFormat>Widescreen</PresentationFormat>
  <Paragraphs>173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AWS – EC2- Webserver</vt:lpstr>
      <vt:lpstr>Introduction</vt:lpstr>
      <vt:lpstr>About Us</vt:lpstr>
      <vt:lpstr>Our Major clients</vt:lpstr>
      <vt:lpstr>Course Objectives</vt:lpstr>
      <vt:lpstr>AWS – Sign in to the console</vt:lpstr>
      <vt:lpstr>AWS – Sign in to the console</vt:lpstr>
      <vt:lpstr>AWS – AWS Services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AWS – Compute - EC2</vt:lpstr>
      <vt:lpstr>Why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prasad</dc:creator>
  <cp:lastModifiedBy>raghu prasad</cp:lastModifiedBy>
  <cp:revision>338</cp:revision>
  <dcterms:created xsi:type="dcterms:W3CDTF">2018-01-28T06:02:15Z</dcterms:created>
  <dcterms:modified xsi:type="dcterms:W3CDTF">2020-03-11T07:50:39Z</dcterms:modified>
</cp:coreProperties>
</file>