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453" r:id="rId3"/>
    <p:sldId id="285" r:id="rId4"/>
    <p:sldId id="286" r:id="rId5"/>
    <p:sldId id="279" r:id="rId6"/>
    <p:sldId id="464" r:id="rId7"/>
    <p:sldId id="465" r:id="rId8"/>
    <p:sldId id="467" r:id="rId9"/>
    <p:sldId id="468" r:id="rId10"/>
    <p:sldId id="466" r:id="rId11"/>
    <p:sldId id="469" r:id="rId12"/>
    <p:sldId id="470" r:id="rId13"/>
    <p:sldId id="473" r:id="rId14"/>
    <p:sldId id="472" r:id="rId15"/>
    <p:sldId id="284"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5" autoAdjust="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3/3/2020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ublimetext.com/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codegeeks.com/2018/03/git-tutorial-for-beginners.html"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www.youtube.com/watch?v=SWYqp7iY_T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o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GIT</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Login to </a:t>
            </a:r>
            <a:r>
              <a:rPr lang="en-US" dirty="0" err="1"/>
              <a:t>github</a:t>
            </a:r>
            <a:r>
              <a:rPr lang="en-US" dirty="0"/>
              <a:t> and create a repository</a:t>
            </a:r>
          </a:p>
          <a:p>
            <a:endParaRPr lang="en-US" dirty="0"/>
          </a:p>
        </p:txBody>
      </p:sp>
      <p:pic>
        <p:nvPicPr>
          <p:cNvPr id="4" name="Picture 3">
            <a:extLst>
              <a:ext uri="{FF2B5EF4-FFF2-40B4-BE49-F238E27FC236}">
                <a16:creationId xmlns:a16="http://schemas.microsoft.com/office/drawing/2014/main" id="{223F4F29-559E-494F-9335-213A56CB4EBA}"/>
              </a:ext>
            </a:extLst>
          </p:cNvPr>
          <p:cNvPicPr>
            <a:picLocks noChangeAspect="1"/>
          </p:cNvPicPr>
          <p:nvPr/>
        </p:nvPicPr>
        <p:blipFill>
          <a:blip r:embed="rId2"/>
          <a:stretch>
            <a:fillRect/>
          </a:stretch>
        </p:blipFill>
        <p:spPr>
          <a:xfrm>
            <a:off x="1136994" y="2644552"/>
            <a:ext cx="4450466" cy="3322608"/>
          </a:xfrm>
          <a:prstGeom prst="rect">
            <a:avLst/>
          </a:prstGeom>
        </p:spPr>
      </p:pic>
    </p:spTree>
    <p:extLst>
      <p:ext uri="{BB962C8B-B14F-4D97-AF65-F5344CB8AC3E}">
        <p14:creationId xmlns:p14="http://schemas.microsoft.com/office/powerpoint/2010/main" val="179198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Create  a repository and name it as </a:t>
            </a:r>
            <a:r>
              <a:rPr lang="en-US" dirty="0" err="1"/>
              <a:t>cloudcomputingtraining</a:t>
            </a:r>
            <a:r>
              <a:rPr lang="en-US" dirty="0"/>
              <a:t> </a:t>
            </a:r>
          </a:p>
          <a:p>
            <a:endParaRPr lang="en-US" dirty="0"/>
          </a:p>
          <a:p>
            <a:endParaRPr lang="en-US" dirty="0"/>
          </a:p>
        </p:txBody>
      </p:sp>
      <p:pic>
        <p:nvPicPr>
          <p:cNvPr id="5" name="Picture 4">
            <a:extLst>
              <a:ext uri="{FF2B5EF4-FFF2-40B4-BE49-F238E27FC236}">
                <a16:creationId xmlns:a16="http://schemas.microsoft.com/office/drawing/2014/main" id="{4525EBB3-1265-4071-88CC-A027F0CB0ED2}"/>
              </a:ext>
            </a:extLst>
          </p:cNvPr>
          <p:cNvPicPr>
            <a:picLocks noChangeAspect="1"/>
          </p:cNvPicPr>
          <p:nvPr/>
        </p:nvPicPr>
        <p:blipFill>
          <a:blip r:embed="rId2"/>
          <a:stretch>
            <a:fillRect/>
          </a:stretch>
        </p:blipFill>
        <p:spPr>
          <a:xfrm>
            <a:off x="945173" y="2432114"/>
            <a:ext cx="10301654" cy="4425885"/>
          </a:xfrm>
          <a:prstGeom prst="rect">
            <a:avLst/>
          </a:prstGeom>
        </p:spPr>
      </p:pic>
    </p:spTree>
    <p:extLst>
      <p:ext uri="{BB962C8B-B14F-4D97-AF65-F5344CB8AC3E}">
        <p14:creationId xmlns:p14="http://schemas.microsoft.com/office/powerpoint/2010/main" val="243269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Setup</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63D6E416-1CB1-4B87-A078-A73B45494DE7}"/>
              </a:ext>
            </a:extLst>
          </p:cNvPr>
          <p:cNvPicPr>
            <a:picLocks noChangeAspect="1"/>
          </p:cNvPicPr>
          <p:nvPr/>
        </p:nvPicPr>
        <p:blipFill>
          <a:blip r:embed="rId2"/>
          <a:stretch>
            <a:fillRect/>
          </a:stretch>
        </p:blipFill>
        <p:spPr>
          <a:xfrm>
            <a:off x="838200" y="1825625"/>
            <a:ext cx="10348857" cy="4551748"/>
          </a:xfrm>
          <a:prstGeom prst="rect">
            <a:avLst/>
          </a:prstGeom>
        </p:spPr>
      </p:pic>
    </p:spTree>
    <p:extLst>
      <p:ext uri="{BB962C8B-B14F-4D97-AF65-F5344CB8AC3E}">
        <p14:creationId xmlns:p14="http://schemas.microsoft.com/office/powerpoint/2010/main" val="294213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Sample webpage</a:t>
            </a:r>
          </a:p>
        </p:txBody>
      </p:sp>
      <p:sp>
        <p:nvSpPr>
          <p:cNvPr id="3" name="Content Placeholder 2">
            <a:extLst>
              <a:ext uri="{FF2B5EF4-FFF2-40B4-BE49-F238E27FC236}">
                <a16:creationId xmlns:a16="http://schemas.microsoft.com/office/drawing/2014/main" id="{7A01E2D3-92C3-425F-BCC0-9C731622E2C6}"/>
              </a:ext>
            </a:extLst>
          </p:cNvPr>
          <p:cNvSpPr>
            <a:spLocks noGrp="1"/>
          </p:cNvSpPr>
          <p:nvPr>
            <p:ph idx="1"/>
          </p:nvPr>
        </p:nvSpPr>
        <p:spPr/>
        <p:txBody>
          <a:bodyPr/>
          <a:lstStyle/>
          <a:p>
            <a:r>
              <a:rPr lang="en-US" dirty="0"/>
              <a:t>Create one page html using sublime text</a:t>
            </a:r>
          </a:p>
          <a:p>
            <a:r>
              <a:rPr lang="en-US" dirty="0"/>
              <a:t>Download Sublime Text 3 using </a:t>
            </a:r>
            <a:r>
              <a:rPr lang="en-US" dirty="0">
                <a:hlinkClick r:id="rId2"/>
              </a:rPr>
              <a:t>https://www.sublimetext.com/3</a:t>
            </a:r>
            <a:endParaRPr lang="en-US" dirty="0"/>
          </a:p>
          <a:p>
            <a:r>
              <a:rPr lang="en-US" dirty="0"/>
              <a:t>Create a webpage and name it as home.html</a:t>
            </a:r>
          </a:p>
          <a:p>
            <a:endParaRPr lang="en-US" dirty="0"/>
          </a:p>
        </p:txBody>
      </p:sp>
      <p:pic>
        <p:nvPicPr>
          <p:cNvPr id="4" name="Picture 3">
            <a:extLst>
              <a:ext uri="{FF2B5EF4-FFF2-40B4-BE49-F238E27FC236}">
                <a16:creationId xmlns:a16="http://schemas.microsoft.com/office/drawing/2014/main" id="{BE8C2190-D408-422E-B689-922632D86EDF}"/>
              </a:ext>
            </a:extLst>
          </p:cNvPr>
          <p:cNvPicPr>
            <a:picLocks noChangeAspect="1"/>
          </p:cNvPicPr>
          <p:nvPr/>
        </p:nvPicPr>
        <p:blipFill>
          <a:blip r:embed="rId3"/>
          <a:stretch>
            <a:fillRect/>
          </a:stretch>
        </p:blipFill>
        <p:spPr>
          <a:xfrm>
            <a:off x="887278" y="3337089"/>
            <a:ext cx="10417443" cy="3299381"/>
          </a:xfrm>
          <a:prstGeom prst="rect">
            <a:avLst/>
          </a:prstGeom>
        </p:spPr>
      </p:pic>
    </p:spTree>
    <p:extLst>
      <p:ext uri="{BB962C8B-B14F-4D97-AF65-F5344CB8AC3E}">
        <p14:creationId xmlns:p14="http://schemas.microsoft.com/office/powerpoint/2010/main" val="259713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Source code check-in</a:t>
            </a:r>
          </a:p>
        </p:txBody>
      </p:sp>
      <p:sp>
        <p:nvSpPr>
          <p:cNvPr id="3" name="Content Placeholder 2">
            <a:extLst>
              <a:ext uri="{FF2B5EF4-FFF2-40B4-BE49-F238E27FC236}">
                <a16:creationId xmlns:a16="http://schemas.microsoft.com/office/drawing/2014/main" id="{7A01E2D3-92C3-425F-BCC0-9C731622E2C6}"/>
              </a:ext>
            </a:extLst>
          </p:cNvPr>
          <p:cNvSpPr>
            <a:spLocks noGrp="1"/>
          </p:cNvSpPr>
          <p:nvPr>
            <p:ph idx="1"/>
          </p:nvPr>
        </p:nvSpPr>
        <p:spPr/>
        <p:txBody>
          <a:bodyPr/>
          <a:lstStyle/>
          <a:p>
            <a:r>
              <a:rPr lang="en-US" dirty="0"/>
              <a:t>1. Go to the folder in which you have created files and issue following commands</a:t>
            </a:r>
          </a:p>
          <a:p>
            <a:r>
              <a:rPr lang="en-US" dirty="0"/>
              <a:t>git </a:t>
            </a:r>
            <a:r>
              <a:rPr lang="en-US" dirty="0" err="1"/>
              <a:t>init</a:t>
            </a:r>
            <a:endParaRPr lang="en-US" dirty="0"/>
          </a:p>
          <a:p>
            <a:r>
              <a:rPr lang="en-US" dirty="0"/>
              <a:t>git add .</a:t>
            </a:r>
          </a:p>
          <a:p>
            <a:r>
              <a:rPr lang="en-US"/>
              <a:t>git commit –m “first commit”</a:t>
            </a:r>
            <a:endParaRPr lang="en-US" dirty="0"/>
          </a:p>
        </p:txBody>
      </p:sp>
    </p:spTree>
    <p:extLst>
      <p:ext uri="{BB962C8B-B14F-4D97-AF65-F5344CB8AC3E}">
        <p14:creationId xmlns:p14="http://schemas.microsoft.com/office/powerpoint/2010/main" val="4129928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24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Computing</a:t>
            </a:r>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Introduction to </a:t>
            </a:r>
            <a:r>
              <a:rPr lang="en-US" sz="2100" dirty="0" err="1"/>
              <a:t>to</a:t>
            </a:r>
            <a:r>
              <a:rPr lang="en-US" sz="2100" dirty="0"/>
              <a:t> GIT</a:t>
            </a:r>
          </a:p>
          <a:p>
            <a:pPr marL="609585" indent="-304792">
              <a:buChar char="●"/>
            </a:pPr>
            <a:r>
              <a:rPr lang="en-US" sz="2100" dirty="0"/>
              <a:t>Create and Manage GIT repository</a:t>
            </a:r>
            <a:endParaRPr lang="en" sz="2100" dirty="0"/>
          </a:p>
          <a:p>
            <a:pPr marL="609585" indent="-304792">
              <a:buChar char="●"/>
            </a:pP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A677-26FA-4602-9EF2-AE0C7B07D5FF}"/>
              </a:ext>
            </a:extLst>
          </p:cNvPr>
          <p:cNvSpPr>
            <a:spLocks noGrp="1"/>
          </p:cNvSpPr>
          <p:nvPr>
            <p:ph type="title"/>
          </p:nvPr>
        </p:nvSpPr>
        <p:spPr/>
        <p:txBody>
          <a:bodyPr/>
          <a:lstStyle/>
          <a:p>
            <a:r>
              <a:rPr lang="en-US" dirty="0"/>
              <a:t>GIT - Introduction</a:t>
            </a:r>
          </a:p>
        </p:txBody>
      </p:sp>
      <p:sp>
        <p:nvSpPr>
          <p:cNvPr id="3" name="Content Placeholder 2">
            <a:extLst>
              <a:ext uri="{FF2B5EF4-FFF2-40B4-BE49-F238E27FC236}">
                <a16:creationId xmlns:a16="http://schemas.microsoft.com/office/drawing/2014/main" id="{721D16B1-E12E-47DE-B30A-13D5DED4CA2D}"/>
              </a:ext>
            </a:extLst>
          </p:cNvPr>
          <p:cNvSpPr>
            <a:spLocks noGrp="1"/>
          </p:cNvSpPr>
          <p:nvPr>
            <p:ph idx="1"/>
          </p:nvPr>
        </p:nvSpPr>
        <p:spPr/>
        <p:txBody>
          <a:bodyPr>
            <a:normAutofit lnSpcReduction="10000"/>
          </a:bodyPr>
          <a:lstStyle/>
          <a:p>
            <a:r>
              <a:rPr lang="en-US" dirty="0">
                <a:hlinkClick r:id="rId2"/>
              </a:rPr>
              <a:t>Git</a:t>
            </a:r>
            <a:r>
              <a:rPr lang="en-US" dirty="0"/>
              <a:t> is a popular file versioning system used globally by numerous developers for their projects. It is lightweight and swift in its performance as compared to the likes. With a number of UI based tools to assist in Git based versioning, it has become extremely convenient for the developers to use Git Versioning System. Git flaunts features like Cheap local branching, convenient staging areas and multiple workflow configurations.</a:t>
            </a:r>
          </a:p>
          <a:p>
            <a:endParaRPr lang="en-US" dirty="0"/>
          </a:p>
          <a:p>
            <a:r>
              <a:rPr lang="en-US" dirty="0">
                <a:hlinkClick r:id="rId3"/>
              </a:rPr>
              <a:t>https://www.javacodegeeks.com/2018/03/git-tutorial-for-beginners.html</a:t>
            </a:r>
            <a:endParaRPr lang="en-US" dirty="0"/>
          </a:p>
          <a:p>
            <a:r>
              <a:rPr lang="en-US" dirty="0">
                <a:hlinkClick r:id="rId4"/>
              </a:rPr>
              <a:t>https://www.youtube.com/watch?v=SWYqp7iY_Tc</a:t>
            </a:r>
            <a:endParaRPr lang="en-US" dirty="0"/>
          </a:p>
        </p:txBody>
      </p:sp>
    </p:spTree>
    <p:extLst>
      <p:ext uri="{BB962C8B-B14F-4D97-AF65-F5344CB8AC3E}">
        <p14:creationId xmlns:p14="http://schemas.microsoft.com/office/powerpoint/2010/main" val="7113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637E-FC4B-464D-B419-3A694709D249}"/>
              </a:ext>
            </a:extLst>
          </p:cNvPr>
          <p:cNvSpPr>
            <a:spLocks noGrp="1"/>
          </p:cNvSpPr>
          <p:nvPr>
            <p:ph type="title"/>
          </p:nvPr>
        </p:nvSpPr>
        <p:spPr/>
        <p:txBody>
          <a:bodyPr/>
          <a:lstStyle/>
          <a:p>
            <a:r>
              <a:rPr lang="en-US" dirty="0"/>
              <a:t>GIT-Setup</a:t>
            </a:r>
          </a:p>
        </p:txBody>
      </p:sp>
      <p:sp>
        <p:nvSpPr>
          <p:cNvPr id="3" name="Content Placeholder 2">
            <a:extLst>
              <a:ext uri="{FF2B5EF4-FFF2-40B4-BE49-F238E27FC236}">
                <a16:creationId xmlns:a16="http://schemas.microsoft.com/office/drawing/2014/main" id="{019342BC-0656-4867-A2E0-3910C9DCB6C3}"/>
              </a:ext>
            </a:extLst>
          </p:cNvPr>
          <p:cNvSpPr>
            <a:spLocks noGrp="1"/>
          </p:cNvSpPr>
          <p:nvPr>
            <p:ph idx="1"/>
          </p:nvPr>
        </p:nvSpPr>
        <p:spPr/>
        <p:txBody>
          <a:bodyPr/>
          <a:lstStyle/>
          <a:p>
            <a:r>
              <a:rPr lang="en-US" dirty="0"/>
              <a:t>1. Download and Install Git from </a:t>
            </a:r>
            <a:r>
              <a:rPr lang="en-US" dirty="0">
                <a:hlinkClick r:id="rId2"/>
              </a:rPr>
              <a:t>https://git-scm.com/download/win</a:t>
            </a: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750733E-19CA-4339-AB1A-542F8D68BC58}"/>
              </a:ext>
            </a:extLst>
          </p:cNvPr>
          <p:cNvPicPr>
            <a:picLocks noChangeAspect="1"/>
          </p:cNvPicPr>
          <p:nvPr/>
        </p:nvPicPr>
        <p:blipFill>
          <a:blip r:embed="rId3"/>
          <a:stretch>
            <a:fillRect/>
          </a:stretch>
        </p:blipFill>
        <p:spPr>
          <a:xfrm>
            <a:off x="1234911" y="2366128"/>
            <a:ext cx="9153427" cy="4491872"/>
          </a:xfrm>
          <a:prstGeom prst="rect">
            <a:avLst/>
          </a:prstGeom>
        </p:spPr>
      </p:pic>
    </p:spTree>
    <p:extLst>
      <p:ext uri="{BB962C8B-B14F-4D97-AF65-F5344CB8AC3E}">
        <p14:creationId xmlns:p14="http://schemas.microsoft.com/office/powerpoint/2010/main" val="401422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637E-FC4B-464D-B419-3A694709D249}"/>
              </a:ext>
            </a:extLst>
          </p:cNvPr>
          <p:cNvSpPr>
            <a:spLocks noGrp="1"/>
          </p:cNvSpPr>
          <p:nvPr>
            <p:ph type="title"/>
          </p:nvPr>
        </p:nvSpPr>
        <p:spPr/>
        <p:txBody>
          <a:bodyPr/>
          <a:lstStyle/>
          <a:p>
            <a:r>
              <a:rPr lang="en-US" dirty="0"/>
              <a:t>GIT-Setup</a:t>
            </a:r>
          </a:p>
        </p:txBody>
      </p:sp>
      <p:sp>
        <p:nvSpPr>
          <p:cNvPr id="3" name="Content Placeholder 2">
            <a:extLst>
              <a:ext uri="{FF2B5EF4-FFF2-40B4-BE49-F238E27FC236}">
                <a16:creationId xmlns:a16="http://schemas.microsoft.com/office/drawing/2014/main" id="{019342BC-0656-4867-A2E0-3910C9DCB6C3}"/>
              </a:ext>
            </a:extLst>
          </p:cNvPr>
          <p:cNvSpPr>
            <a:spLocks noGrp="1"/>
          </p:cNvSpPr>
          <p:nvPr>
            <p:ph idx="1"/>
          </p:nvPr>
        </p:nvSpPr>
        <p:spPr/>
        <p:txBody>
          <a:bodyPr/>
          <a:lstStyle/>
          <a:p>
            <a:r>
              <a:rPr lang="en-US" dirty="0"/>
              <a:t>2. Check the version of the git using command prompt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0AFD8B3-52B9-47E7-AAE0-1F7B9972C436}"/>
              </a:ext>
            </a:extLst>
          </p:cNvPr>
          <p:cNvPicPr>
            <a:picLocks noChangeAspect="1"/>
          </p:cNvPicPr>
          <p:nvPr/>
        </p:nvPicPr>
        <p:blipFill>
          <a:blip r:embed="rId2"/>
          <a:stretch>
            <a:fillRect/>
          </a:stretch>
        </p:blipFill>
        <p:spPr>
          <a:xfrm>
            <a:off x="1036950" y="2422688"/>
            <a:ext cx="5863472" cy="4237669"/>
          </a:xfrm>
          <a:prstGeom prst="rect">
            <a:avLst/>
          </a:prstGeom>
        </p:spPr>
      </p:pic>
      <p:pic>
        <p:nvPicPr>
          <p:cNvPr id="6" name="Picture 5">
            <a:extLst>
              <a:ext uri="{FF2B5EF4-FFF2-40B4-BE49-F238E27FC236}">
                <a16:creationId xmlns:a16="http://schemas.microsoft.com/office/drawing/2014/main" id="{2A33964B-B71B-49C7-BB47-64BFC2AFB635}"/>
              </a:ext>
            </a:extLst>
          </p:cNvPr>
          <p:cNvPicPr>
            <a:picLocks noChangeAspect="1"/>
          </p:cNvPicPr>
          <p:nvPr/>
        </p:nvPicPr>
        <p:blipFill>
          <a:blip r:embed="rId3"/>
          <a:stretch>
            <a:fillRect/>
          </a:stretch>
        </p:blipFill>
        <p:spPr>
          <a:xfrm>
            <a:off x="6664750" y="2422688"/>
            <a:ext cx="5297863" cy="4237669"/>
          </a:xfrm>
          <a:prstGeom prst="rect">
            <a:avLst/>
          </a:prstGeom>
        </p:spPr>
      </p:pic>
    </p:spTree>
    <p:extLst>
      <p:ext uri="{BB962C8B-B14F-4D97-AF65-F5344CB8AC3E}">
        <p14:creationId xmlns:p14="http://schemas.microsoft.com/office/powerpoint/2010/main" val="67124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Account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GitHub, Inc. is a US-based global company that provides hosting for software development version control using Git. It is a subsidiary of Microsoft, which acquired the company in 2018 for US$7.5 billion. It offers the distributed version control and source code management functionality of Git, plus its own features.</a:t>
            </a:r>
          </a:p>
          <a:p>
            <a:r>
              <a:rPr lang="en-US" dirty="0"/>
              <a:t>Create an account in </a:t>
            </a:r>
            <a:r>
              <a:rPr lang="en-US" dirty="0" err="1"/>
              <a:t>Github</a:t>
            </a:r>
            <a:r>
              <a:rPr lang="en-US" dirty="0"/>
              <a:t> using </a:t>
            </a:r>
            <a:r>
              <a:rPr lang="en-US" dirty="0">
                <a:hlinkClick r:id="rId2"/>
              </a:rPr>
              <a:t>https://github.com/join</a:t>
            </a:r>
            <a:r>
              <a:rPr lang="en-US" dirty="0"/>
              <a:t>.</a:t>
            </a:r>
          </a:p>
          <a:p>
            <a:endParaRPr lang="en-US" dirty="0"/>
          </a:p>
        </p:txBody>
      </p:sp>
    </p:spTree>
    <p:extLst>
      <p:ext uri="{BB962C8B-B14F-4D97-AF65-F5344CB8AC3E}">
        <p14:creationId xmlns:p14="http://schemas.microsoft.com/office/powerpoint/2010/main" val="97686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2681</TotalTime>
  <Words>502</Words>
  <Application>Microsoft Office PowerPoint</Application>
  <PresentationFormat>Widescreen</PresentationFormat>
  <Paragraphs>74</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GIT</vt:lpstr>
      <vt:lpstr>Introduction</vt:lpstr>
      <vt:lpstr>About Us</vt:lpstr>
      <vt:lpstr>Our Major clients</vt:lpstr>
      <vt:lpstr>Course Objectives</vt:lpstr>
      <vt:lpstr>GIT - Introduction</vt:lpstr>
      <vt:lpstr>GIT-Setup</vt:lpstr>
      <vt:lpstr>GIT-Setup</vt:lpstr>
      <vt:lpstr>Github- Account Creation</vt:lpstr>
      <vt:lpstr>Github- Repository Creation</vt:lpstr>
      <vt:lpstr>Github- Repository Creation</vt:lpstr>
      <vt:lpstr>Github- Repository Setup</vt:lpstr>
      <vt:lpstr>Sample webpage</vt:lpstr>
      <vt:lpstr>Source code check-in</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184</cp:revision>
  <dcterms:created xsi:type="dcterms:W3CDTF">2018-01-28T06:02:15Z</dcterms:created>
  <dcterms:modified xsi:type="dcterms:W3CDTF">2020-03-03T00:55:22Z</dcterms:modified>
</cp:coreProperties>
</file>