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651E-329F-4E11-244E-A1B13D82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01FDB-FA09-CDBC-5723-B2D897A13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5C94C-D8E8-13E4-F99C-C951FE32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1546-49FE-4977-BC69-81155E80D58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23FA8-0118-8AC9-85EE-37C1338C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8DF4E-1DEF-0C01-B4AB-9E2AC57F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55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80D6-8306-E198-6F99-889100A0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D76AD-739F-BC91-7D7F-BACBA84E9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73EDA-86D7-22C6-88A9-2122554F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1546-49FE-4977-BC69-81155E80D58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CF1F-15EF-070A-5ED7-519788E8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E733C-5E60-D7AC-8CAE-E98BDA13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87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62E12-307C-00C5-5810-57E2CE702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49083-FBF3-AB48-6642-6A2F22FB3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553A3-DA75-A2DE-5FBD-9B91016F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1546-49FE-4977-BC69-81155E80D58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7DF9B-844C-8319-5602-D2F1BC8E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1F230-21D9-D791-2938-5EC7AFD6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55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F1C0-9FBC-F545-7572-7890CB25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959C-A053-3B52-396B-92D28EDB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4B8DC-8D88-3E8E-CED4-96330696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1546-49FE-4977-BC69-81155E80D58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C0CF-E4D5-CA67-2E09-D929B368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0A893-F523-7BA0-FF5B-A421552E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0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013F-6E8C-3CDD-9234-6063042E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471E4-EFCF-7568-531F-E6DBD8AAB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B5786-119C-2D04-7E54-5F8C0501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1546-49FE-4977-BC69-81155E80D58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E06E1-8142-4C35-8CF0-E57A706D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453C8-BF08-A5C8-2A6A-C64666A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08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7B2F-A3EE-0BE1-5DFD-B598F550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2E1C-4D01-F146-A8E1-3CD662702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8D7C5-B90D-CE79-3022-5DC631583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6B743-9593-7A69-8FD6-27D9432E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1546-49FE-4977-BC69-81155E80D58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17C9F-BC9E-4128-BB9E-33135D2B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DC896-4C18-38B4-0065-570094E8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0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7328-384C-D47C-5C93-485C74D4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68F61-B3BB-5460-AF89-8F24531DF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6649A-CBC2-93F2-E15C-7FAD5A929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15995-BEA7-37A7-8906-3BF4FC84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06193-CD02-9E0A-38D8-67E740CDC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87C8C-9FCE-35C1-EA1B-82587EC8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1546-49FE-4977-BC69-81155E80D58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9E3E-32AD-7B5B-5D7E-3E2B7872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F2D4B-C80B-5B78-A3E7-162186BB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24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500A-A5C4-BFE5-1974-FEE9D91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D487E-47CA-0DCA-0449-CA729303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1546-49FE-4977-BC69-81155E80D58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7AAAA-5412-E8CD-DEAD-7461CCC4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7B2A5-2193-E641-D922-79CDF83A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0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E3D0E-3425-549F-CAB2-325767FD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1546-49FE-4977-BC69-81155E80D58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3DC12-3F5F-91A9-A4F7-9A6DD130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700B6-B3C7-15C1-1A08-A3FA91D4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57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EB5B-CCD1-BB9F-7F06-3C03ECC9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48CD-4C90-2003-DD98-D55A07655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471B-82C8-153D-CFD6-3640FD802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D51D0-4BE8-78FF-9AE7-34892924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1546-49FE-4977-BC69-81155E80D58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E85AB-2736-C13D-EE7D-71A6137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A1F56-D218-F936-D720-1D601221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4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3DF8-B0D2-C69A-0589-93789482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26F77-68D5-3AB9-29B8-1F7A52A0F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041F7-29E8-9CE4-4611-2F52ECC5A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B6472-7E44-50E1-CACA-05E07BCD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1546-49FE-4977-BC69-81155E80D58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22BCA-648D-0737-D3F0-06AAB196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AE875-5C23-7717-5F11-DFB4A92D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68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30F10-1FAF-284B-F8B9-6BB6AC71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8C7ED-8504-88F0-3002-0651D50E2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E8777-2A66-7C49-3069-4DA2C7243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1546-49FE-4977-BC69-81155E80D58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8189-2D5C-CE41-E9C4-8A006675E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67489-7CF0-2574-5E23-38088BAEA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2DF93-2BFC-4FAA-A423-72CED34FA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2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edhat.com/en/topics/open-source/what-is-open-sour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6E7C-0052-FA6F-5840-CDDE634CE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CloudComputing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70BF9-1F72-845D-8F43-39AAD9887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Raghu Prasad K S</a:t>
            </a:r>
          </a:p>
          <a:p>
            <a:r>
              <a:rPr lang="en-US" dirty="0"/>
              <a:t>www.kaushalya.tech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61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CDD58-38B8-559F-F829-6FD61E86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Kubernetes (also known as k8s or “</a:t>
            </a:r>
            <a:r>
              <a:rPr lang="en-US" b="0" i="0" dirty="0" err="1">
                <a:solidFill>
                  <a:srgbClr val="151515"/>
                </a:solidFill>
                <a:effectLst/>
                <a:latin typeface="Red Hat Text"/>
              </a:rPr>
              <a:t>kube</a:t>
            </a:r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”) is an </a:t>
            </a:r>
            <a:r>
              <a:rPr lang="en-US" b="0" i="0" u="none" strike="noStrike" dirty="0">
                <a:solidFill>
                  <a:srgbClr val="0066CC"/>
                </a:solidFill>
                <a:effectLst/>
                <a:latin typeface="Red Hat Text"/>
                <a:hlinkClick r:id="rId2"/>
              </a:rPr>
              <a:t>open source</a:t>
            </a:r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 container orchestration platform that automates many of the manual processes involved in deploying, managing, and scaling containerized applications.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702AB-EC99-181B-B4D5-3F3B1ADEA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490" y="3549445"/>
            <a:ext cx="8445910" cy="2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8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CDD58-38B8-559F-F829-6FD61E86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i="0" dirty="0">
              <a:solidFill>
                <a:srgbClr val="151515"/>
              </a:solidFill>
              <a:effectLst/>
              <a:latin typeface="Red Hat Text"/>
            </a:endParaRP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Ansible is a suite of software tools that enables infrastructure as code. 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It is open-source and the suite includes software provisioning, 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configuration management, and application deployment functionality</a:t>
            </a:r>
          </a:p>
          <a:p>
            <a:endParaRPr lang="en-US" dirty="0">
              <a:solidFill>
                <a:srgbClr val="151515"/>
              </a:solidFill>
              <a:latin typeface="Red Hat Text"/>
            </a:endParaRPr>
          </a:p>
          <a:p>
            <a:r>
              <a:rPr lang="en-IN" dirty="0"/>
              <a:t>https://www.geeksforgeeks.org/difference-between-terraform-vs-ansible/</a:t>
            </a:r>
          </a:p>
        </p:txBody>
      </p:sp>
    </p:spTree>
    <p:extLst>
      <p:ext uri="{BB962C8B-B14F-4D97-AF65-F5344CB8AC3E}">
        <p14:creationId xmlns:p14="http://schemas.microsoft.com/office/powerpoint/2010/main" val="268386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CDD58-38B8-559F-F829-6FD61E86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Terraform is an infrastructure as code (</a:t>
            </a:r>
            <a:r>
              <a:rPr lang="en-US" b="0" i="0" dirty="0" err="1">
                <a:solidFill>
                  <a:srgbClr val="151515"/>
                </a:solidFill>
                <a:effectLst/>
                <a:latin typeface="Red Hat Text"/>
              </a:rPr>
              <a:t>IaC</a:t>
            </a:r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) solution that focuses on managing infrastructure resources.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Terraform controls the dependencies of reusable infrastructure components by encapsulating them in modules.</a:t>
            </a:r>
          </a:p>
        </p:txBody>
      </p:sp>
    </p:spTree>
    <p:extLst>
      <p:ext uri="{BB962C8B-B14F-4D97-AF65-F5344CB8AC3E}">
        <p14:creationId xmlns:p14="http://schemas.microsoft.com/office/powerpoint/2010/main" val="268841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Jenkins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CDD58-38B8-559F-F829-6FD61E86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Jenkins is an open source automation server. 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It helps automate the parts of software development related to building, 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testing, and deploying, facilitating continuous integration, and continuous delivery. 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It is a server-based system that runs in servlet containers such as Apache Tomcat. 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It supports version control tools, including </a:t>
            </a:r>
            <a:r>
              <a:rPr lang="en-US" b="0" i="0" dirty="0" err="1">
                <a:solidFill>
                  <a:srgbClr val="151515"/>
                </a:solidFill>
                <a:effectLst/>
                <a:latin typeface="Red Hat Text"/>
              </a:rPr>
              <a:t>AccuRev</a:t>
            </a:r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, CVS, Subversion, Git, Mercurial,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 Perforce, ClearCase, and RTC, and can execute Apache Ant, Apache Maven, and </a:t>
            </a:r>
            <a:r>
              <a:rPr lang="en-US" b="0" i="0" dirty="0" err="1">
                <a:solidFill>
                  <a:srgbClr val="151515"/>
                </a:solidFill>
                <a:effectLst/>
                <a:latin typeface="Red Hat Text"/>
              </a:rPr>
              <a:t>sbt</a:t>
            </a:r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 based 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projects as well as arbitrary shell scripts and Windows batch commands.</a:t>
            </a:r>
          </a:p>
        </p:txBody>
      </p:sp>
    </p:spTree>
    <p:extLst>
      <p:ext uri="{BB962C8B-B14F-4D97-AF65-F5344CB8AC3E}">
        <p14:creationId xmlns:p14="http://schemas.microsoft.com/office/powerpoint/2010/main" val="195892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Grafana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CDD58-38B8-559F-F829-6FD61E86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The Kubernetes Monitoring solution in Grafana Cloud ingests a set of default metrics at a 60-second scrape interval. The set of alerting rules helps with setting up and running alerts for clusters and their workloads.</a:t>
            </a:r>
            <a:endParaRPr lang="en-US" b="0" i="0" dirty="0">
              <a:solidFill>
                <a:srgbClr val="151515"/>
              </a:solidFill>
              <a:effectLst/>
              <a:latin typeface="Red Hat Text"/>
            </a:endParaRPr>
          </a:p>
        </p:txBody>
      </p:sp>
    </p:spTree>
    <p:extLst>
      <p:ext uri="{BB962C8B-B14F-4D97-AF65-F5344CB8AC3E}">
        <p14:creationId xmlns:p14="http://schemas.microsoft.com/office/powerpoint/2010/main" val="51017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CDD58-38B8-559F-F829-6FD61E86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D5156"/>
                </a:solidFill>
                <a:latin typeface="Google Sans"/>
              </a:rPr>
              <a:t>Demo of Docker – Deploying sample React Application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Q &amp; A</a:t>
            </a:r>
          </a:p>
          <a:p>
            <a:endParaRPr lang="en-US" dirty="0">
              <a:solidFill>
                <a:srgbClr val="4D5156"/>
              </a:solidFill>
              <a:latin typeface="Google Sans"/>
            </a:endParaRPr>
          </a:p>
          <a:p>
            <a:endParaRPr lang="en-US" b="0" i="0" dirty="0">
              <a:solidFill>
                <a:srgbClr val="151515"/>
              </a:solidFill>
              <a:effectLst/>
              <a:latin typeface="Red Hat Text"/>
            </a:endParaRPr>
          </a:p>
        </p:txBody>
      </p:sp>
    </p:spTree>
    <p:extLst>
      <p:ext uri="{BB962C8B-B14F-4D97-AF65-F5344CB8AC3E}">
        <p14:creationId xmlns:p14="http://schemas.microsoft.com/office/powerpoint/2010/main" val="349711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956" y="156058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Raghu Prasad – BE, MS</a:t>
            </a:r>
          </a:p>
          <a:p>
            <a:pPr algn="just"/>
            <a:r>
              <a:rPr lang="en-IN" dirty="0"/>
              <a:t>Total of 29 years of experience</a:t>
            </a:r>
          </a:p>
          <a:p>
            <a:pPr algn="just"/>
            <a:r>
              <a:rPr lang="en-IN" dirty="0"/>
              <a:t>7 years as a lecturer in Engineering College</a:t>
            </a:r>
          </a:p>
          <a:p>
            <a:pPr algn="just"/>
            <a:r>
              <a:rPr lang="en-IN"/>
              <a:t>22 </a:t>
            </a:r>
            <a:r>
              <a:rPr lang="en-IN" dirty="0"/>
              <a:t>Years into IT</a:t>
            </a:r>
          </a:p>
          <a:p>
            <a:pPr algn="just"/>
            <a:r>
              <a:rPr lang="en-IN" dirty="0"/>
              <a:t>Worked with companies like CISCO, CSC, ICICI, First Apex – NTT Data</a:t>
            </a:r>
          </a:p>
          <a:p>
            <a:pPr algn="just"/>
            <a:r>
              <a:rPr lang="en-IN" dirty="0"/>
              <a:t>Currently into Corporate training, consultancy and application development</a:t>
            </a:r>
          </a:p>
          <a:p>
            <a:pPr algn="just"/>
            <a:r>
              <a:rPr lang="en-IN" dirty="0"/>
              <a:t>Worked with corporates and public sector</a:t>
            </a:r>
          </a:p>
          <a:p>
            <a:pPr algn="just"/>
            <a:r>
              <a:rPr lang="en-IN" dirty="0"/>
              <a:t>Technologies – Java, Python, </a:t>
            </a:r>
            <a:r>
              <a:rPr lang="en-IN" dirty="0" err="1"/>
              <a:t>C#,.Net</a:t>
            </a:r>
            <a:r>
              <a:rPr lang="en-IN" dirty="0"/>
              <a:t> Framework </a:t>
            </a:r>
            <a:r>
              <a:rPr lang="en-IN" dirty="0" err="1"/>
              <a:t>DataSciences</a:t>
            </a:r>
            <a:r>
              <a:rPr lang="en-IN" dirty="0"/>
              <a:t>, Web Technologies, Java Script technologies (MEAN/MERN stack), IOT, Test Automation – Selenium, </a:t>
            </a:r>
            <a:r>
              <a:rPr lang="en-IN" dirty="0" err="1"/>
              <a:t>Jmeter,Block</a:t>
            </a:r>
            <a:r>
              <a:rPr lang="en-IN" dirty="0"/>
              <a:t> </a:t>
            </a:r>
            <a:r>
              <a:rPr lang="en-IN" dirty="0" err="1"/>
              <a:t>Chain,Cloud,DevOps,MLOps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DevOps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605A-AA63-9941-29BE-7C16F54D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is a methodology in the software development and IT industry. </a:t>
            </a:r>
          </a:p>
          <a:p>
            <a:r>
              <a:rPr lang="en-US" dirty="0"/>
              <a:t>Used as a set of practices and tools, DevOps integrates and automates the work of software development (Dev) and IT operations (Ops) as a means for improving and shortening the systems development life cycle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02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DevOps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30822-3714-C653-7094-39B0F7044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668" y="2271404"/>
            <a:ext cx="6736664" cy="3459780"/>
          </a:xfrm>
        </p:spPr>
      </p:pic>
    </p:spTree>
    <p:extLst>
      <p:ext uri="{BB962C8B-B14F-4D97-AF65-F5344CB8AC3E}">
        <p14:creationId xmlns:p14="http://schemas.microsoft.com/office/powerpoint/2010/main" val="40029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9793F-1ED2-7C54-79F1-9624D03C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Agile Development</a:t>
            </a:r>
          </a:p>
          <a:p>
            <a:r>
              <a:rPr lang="en-US" dirty="0"/>
              <a:t>Version Control – (git)</a:t>
            </a:r>
          </a:p>
          <a:p>
            <a:r>
              <a:rPr lang="en-US" dirty="0"/>
              <a:t>Coding (Python/Java Script)</a:t>
            </a:r>
          </a:p>
          <a:p>
            <a:r>
              <a:rPr lang="en-US" dirty="0" err="1"/>
              <a:t>Github</a:t>
            </a:r>
            <a:r>
              <a:rPr lang="en-US" dirty="0"/>
              <a:t> actions – (CI/CD)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AWS</a:t>
            </a:r>
          </a:p>
          <a:p>
            <a:r>
              <a:rPr lang="en-US" dirty="0"/>
              <a:t>Jenkins – (CI/CD)</a:t>
            </a:r>
          </a:p>
          <a:p>
            <a:r>
              <a:rPr lang="en-US" dirty="0"/>
              <a:t>Kubernetes</a:t>
            </a:r>
          </a:p>
          <a:p>
            <a:r>
              <a:rPr lang="en-US" dirty="0"/>
              <a:t>Infrastructure as Code (Terraform)</a:t>
            </a:r>
          </a:p>
          <a:p>
            <a:r>
              <a:rPr lang="en-US" dirty="0"/>
              <a:t>Ansible (Configuration Management)</a:t>
            </a:r>
          </a:p>
          <a:p>
            <a:r>
              <a:rPr lang="en-US" dirty="0"/>
              <a:t>Monitoring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2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43BC22-9684-7629-77AF-743AE43A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3A05A4-0524-09B2-7821-F93B4E269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04" y="2253286"/>
            <a:ext cx="8101780" cy="37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8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7B216-BD87-80E8-5406-251340622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739" y="2376812"/>
            <a:ext cx="7308213" cy="1577477"/>
          </a:xfrm>
        </p:spPr>
      </p:pic>
    </p:spTree>
    <p:extLst>
      <p:ext uri="{BB962C8B-B14F-4D97-AF65-F5344CB8AC3E}">
        <p14:creationId xmlns:p14="http://schemas.microsoft.com/office/powerpoint/2010/main" val="421037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CDD58-38B8-559F-F829-6FD61E86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Docker is a set of platform as a service products that use OS-level virtualization to deliver software in packages called containers. </a:t>
            </a:r>
          </a:p>
          <a:p>
            <a:r>
              <a:rPr lang="en-US" dirty="0"/>
              <a:t>Docker is a software platform that allows you to build, test, and deploy applications quickly. </a:t>
            </a:r>
          </a:p>
          <a:p>
            <a:r>
              <a:rPr lang="en-US" dirty="0"/>
              <a:t>The service has both free and premium tiers. The software that hosts the containers is called Docker Engine. </a:t>
            </a:r>
          </a:p>
          <a:p>
            <a:r>
              <a:rPr lang="en-US" dirty="0"/>
              <a:t>It was first released in 2013 and is developed by Docker, Inc.</a:t>
            </a:r>
          </a:p>
          <a:p>
            <a:r>
              <a:rPr lang="en-US" dirty="0"/>
              <a:t>Docker packages software into standardized units called containers that have everything the software needs to run including libraries, system tools, code, and runtime. </a:t>
            </a:r>
          </a:p>
          <a:p>
            <a:r>
              <a:rPr lang="en-US" dirty="0"/>
              <a:t>Using Docker, you can quickly deploy and scale applications into any environment </a:t>
            </a:r>
          </a:p>
          <a:p>
            <a:pPr marL="0" indent="0">
              <a:buNone/>
            </a:pPr>
            <a:r>
              <a:rPr lang="en-US" dirty="0"/>
              <a:t>   and know your code will run.</a:t>
            </a:r>
          </a:p>
          <a:p>
            <a:pPr marL="0" indent="0">
              <a:buNone/>
            </a:pPr>
            <a:r>
              <a:rPr lang="en-IN" dirty="0"/>
              <a:t>https://aws.amazon.com/docker/</a:t>
            </a:r>
          </a:p>
        </p:txBody>
      </p:sp>
    </p:spTree>
    <p:extLst>
      <p:ext uri="{BB962C8B-B14F-4D97-AF65-F5344CB8AC3E}">
        <p14:creationId xmlns:p14="http://schemas.microsoft.com/office/powerpoint/2010/main" val="292771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Docker Works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5AA4F-C260-56B7-DB0D-8C05D95AE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614" y="2351421"/>
            <a:ext cx="5448772" cy="3299746"/>
          </a:xfrm>
        </p:spPr>
      </p:pic>
    </p:spTree>
    <p:extLst>
      <p:ext uri="{BB962C8B-B14F-4D97-AF65-F5344CB8AC3E}">
        <p14:creationId xmlns:p14="http://schemas.microsoft.com/office/powerpoint/2010/main" val="15990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607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Google Sans</vt:lpstr>
      <vt:lpstr>Red Hat Text</vt:lpstr>
      <vt:lpstr>Office Theme</vt:lpstr>
      <vt:lpstr>CloudComputing</vt:lpstr>
      <vt:lpstr>Introduction</vt:lpstr>
      <vt:lpstr>Introduction to DevOps</vt:lpstr>
      <vt:lpstr>Introduction to DevOps</vt:lpstr>
      <vt:lpstr>Learning Path</vt:lpstr>
      <vt:lpstr>Agile</vt:lpstr>
      <vt:lpstr>CI/CD</vt:lpstr>
      <vt:lpstr>Docker</vt:lpstr>
      <vt:lpstr>How Docker Works</vt:lpstr>
      <vt:lpstr>Kubernetes</vt:lpstr>
      <vt:lpstr>Ansible</vt:lpstr>
      <vt:lpstr>Terraform</vt:lpstr>
      <vt:lpstr>Jenkins</vt:lpstr>
      <vt:lpstr>Grafana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Demo</dc:title>
  <dc:creator>raghu prasad konandur</dc:creator>
  <cp:lastModifiedBy>raghu prasad konandur</cp:lastModifiedBy>
  <cp:revision>41</cp:revision>
  <dcterms:created xsi:type="dcterms:W3CDTF">2023-09-15T04:56:57Z</dcterms:created>
  <dcterms:modified xsi:type="dcterms:W3CDTF">2024-04-29T02:56:44Z</dcterms:modified>
</cp:coreProperties>
</file>