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57" r:id="rId4"/>
    <p:sldId id="363" r:id="rId5"/>
    <p:sldId id="364" r:id="rId6"/>
    <p:sldId id="365" r:id="rId7"/>
    <p:sldId id="370" r:id="rId8"/>
    <p:sldId id="366" r:id="rId9"/>
    <p:sldId id="367" r:id="rId10"/>
    <p:sldId id="368" r:id="rId11"/>
    <p:sldId id="369" r:id="rId12"/>
    <p:sldId id="371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89962" autoAdjust="0"/>
  </p:normalViewPr>
  <p:slideViewPr>
    <p:cSldViewPr snapToGrid="0">
      <p:cViewPr varScale="1">
        <p:scale>
          <a:sx n="60" d="100"/>
          <a:sy n="60" d="100"/>
        </p:scale>
        <p:origin x="7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skill up-skill re-skill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574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 to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SME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The following code declares a delegate Calculation outside the class Mathematics and instantiates it in the class: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public delegate int Calculation (int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numOne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numTwo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Mathematics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int Addition(int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numTwo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numTwo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7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Main(string[]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valOne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5;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valTwo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23;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objCalculation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new Calculation(Addition); 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valOne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+ “ + “ +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valTwo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+ “ = “ + 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objCalculation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valOne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valTwo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2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 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https://learningneverendstech.com/2021/12/17/delegates-types-of-delegates-in-c/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4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27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20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Provider,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Automation Spectrum Pty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Ltd,Australia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Varaha,Bengaluru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Java,Python,C#,.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Net,Web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Intelligence,Blockchain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ERP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Corporate 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iLink,Sony,IQVIA,ITC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Infotech,Philips,L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system,Netwoven,SkillUpRight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Academic Customers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BGS-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-Imphal, AMC College,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Kristu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Jayanti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Tumakuru,etc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Anonymous Functions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Lamdba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meaning from google: a person sent or authorized to represent others, in particular an elected representative sent to a conference.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is a type which holds a method’s reference in an object.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also called function pointer.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is of reference type.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signature should be as same as the method signature referencing by a delegate.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can point to a parameterized method or non-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paramterized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has no implementation means no body with { }.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invoke() method with delegates.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 are used to encapsulate methods.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framework, a delegate points to one or more methods. Once you instantiate the delegate, the corresponding methods invoke.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 are objects that contain references to methods that need to be invoked instead of containing the actual method names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delegates, you can call any method, which is identified only at run-time.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delegate is like having a general method name that points to various methods at different times and invokes the required method at run-time.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c#, invoking a delegate will execute the referenced method at run-time.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9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F3833-FA82-10A7-0963-4806A474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5" y="1917622"/>
            <a:ext cx="7175869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2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Source Sans Pro" panose="020B0604020202020204" pitchFamily="34" charset="0"/>
              </a:rPr>
              <a:t>The following syntax is used to declare a delegate:</a:t>
            </a:r>
          </a:p>
          <a:p>
            <a:r>
              <a:rPr lang="en-US" b="1" i="0" dirty="0">
                <a:effectLst/>
                <a:latin typeface="tahoma" panose="020B0604030504040204" pitchFamily="34" charset="0"/>
              </a:rPr>
              <a:t>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access_modifier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 delegate 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return_type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 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DelegateName</a:t>
            </a:r>
            <a:r>
              <a:rPr lang="en-US" b="1" i="0" dirty="0">
                <a:effectLst/>
                <a:latin typeface="tahoma" panose="020B0604030504040204" pitchFamily="34" charset="0"/>
              </a:rPr>
              <a:t>([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list_of_parameters</a:t>
            </a:r>
            <a:r>
              <a:rPr lang="en-US" b="1" i="0" dirty="0">
                <a:effectLst/>
                <a:latin typeface="tahoma" panose="020B0604030504040204" pitchFamily="34" charset="0"/>
              </a:rPr>
              <a:t>]); </a:t>
            </a:r>
            <a:endParaRPr lang="en-US" b="1" dirty="0">
              <a:solidFill>
                <a:srgbClr val="666666"/>
              </a:solidFill>
              <a:latin typeface="Source Sans Pro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where,</a:t>
            </a:r>
            <a:endParaRPr lang="en-US" b="1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access_modifier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scope of access for the delegate. If declared outside the class, the scope will always be public.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return_type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data type of the value that is returned by the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DelegateName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name of the delegate.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list_of_parameters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data types and names of parameters to be passed to the method.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The following code declares the delegate Calculation with the return type and the parameter types as integer:</a:t>
            </a:r>
          </a:p>
          <a:p>
            <a:r>
              <a:rPr lang="en-US" b="1" i="0" dirty="0">
                <a:effectLst/>
                <a:latin typeface="tahoma" panose="020B0604030504040204" pitchFamily="34" charset="0"/>
              </a:rPr>
              <a:t>public delegate int Calculation(int 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numOne</a:t>
            </a:r>
            <a:r>
              <a:rPr lang="en-US" b="1" i="0" dirty="0">
                <a:effectLst/>
                <a:latin typeface="tahoma" panose="020B0604030504040204" pitchFamily="34" charset="0"/>
              </a:rPr>
              <a:t>, int 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numTwo</a:t>
            </a:r>
            <a:r>
              <a:rPr lang="en-US" b="1" i="0" dirty="0">
                <a:effectLst/>
                <a:latin typeface="tahoma" panose="020B0604030504040204" pitchFamily="34" charset="0"/>
              </a:rPr>
              <a:t>);</a:t>
            </a:r>
            <a:endParaRPr lang="en-US" b="1" dirty="0">
              <a:solidFill>
                <a:srgbClr val="666666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Instantiating 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after declaring the delegate is to instantiate the delegate and associate it with the required method by creating an object of the delegate.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all other objects, an object of a delegate is created using the new keyword.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object takes the name of the method as a parameter and this method has a signature similar to that of the delegate.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created object is used to invoke the associated method at run-time.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The following syntax is used to instantiate a delegate:</a:t>
            </a:r>
          </a:p>
          <a:p>
            <a:r>
              <a:rPr lang="en-US" b="1" i="0" dirty="0">
                <a:effectLst/>
                <a:latin typeface="tahoma" panose="020B0604030504040204" pitchFamily="34" charset="0"/>
              </a:rPr>
              <a:t>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DelegateName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objName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 = new 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DelegateName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&gt;(&lt;</a:t>
            </a:r>
            <a:r>
              <a:rPr lang="en-US" b="1" i="0" dirty="0" err="1">
                <a:effectLst/>
                <a:latin typeface="tahoma" panose="020B0604030504040204" pitchFamily="34" charset="0"/>
              </a:rPr>
              <a:t>MethodName</a:t>
            </a:r>
            <a:r>
              <a:rPr lang="en-US" b="1" i="0" dirty="0">
                <a:effectLst/>
                <a:latin typeface="tahoma" panose="020B0604030504040204" pitchFamily="34" charset="0"/>
              </a:rPr>
              <a:t>&gt;); </a:t>
            </a:r>
            <a:endParaRPr lang="en-US" b="1" dirty="0">
              <a:solidFill>
                <a:srgbClr val="666666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where,</a:t>
            </a:r>
            <a:endParaRPr lang="en-US" b="1" i="0" dirty="0">
              <a:solidFill>
                <a:srgbClr val="666666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DelegateName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name of the delegate.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objName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name of the delegate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inherit"/>
              </a:rPr>
              <a:t>MethodName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: Specifies the name of the method to be referenced by the delegate object.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7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11880</TotalTime>
  <Words>845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Source Sans Pro</vt:lpstr>
      <vt:lpstr>Tahoma</vt:lpstr>
      <vt:lpstr>Office Theme</vt:lpstr>
      <vt:lpstr>Introduction to C#</vt:lpstr>
      <vt:lpstr>Introduction</vt:lpstr>
      <vt:lpstr>Topics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866</cp:revision>
  <dcterms:created xsi:type="dcterms:W3CDTF">2017-06-25T15:07:02Z</dcterms:created>
  <dcterms:modified xsi:type="dcterms:W3CDTF">2022-09-16T04:04:54Z</dcterms:modified>
</cp:coreProperties>
</file>