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7C03-7BF7-FB0D-727B-4208E470E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A60-0655-23CB-1C30-842876B0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AE15-2800-0E0A-DC6B-1904A747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75C8-7BE4-11EC-C395-78E44BDE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B7AF-824A-52EE-D273-24EF6E51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C39-C632-3379-0A51-A64519DA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2B48-B1F7-644A-7CC7-2C34C0F9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5191-A152-6C0A-99A2-A566BC32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7443-F692-D84E-73B7-F6964311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8704-B75F-9504-B759-2733C4AB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4117B-C48D-C2DA-B6D4-C3E247E9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14E0-CE47-216E-619A-1FAD0B4AC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E8EF-AE86-72A9-4DD7-8222E16D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1E87-84D1-DA4F-BFCB-83DC7AE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DAC3-4BC7-A29E-610C-C164EAC1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6E7D-D566-5956-65EC-1131DCCF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AF34-1EAB-8F20-72C9-19E3CCA1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8205-AB3D-D85D-F90D-B75E38B9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D02A-3CDA-4240-B39A-35376D4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813F-AF03-0B44-652A-A987E0E7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E6A-9038-D581-DC3D-A12FB05C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AB60-564E-676A-32EA-DE5FB7F8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6CAE-76C9-0FF9-ED8F-72F362B4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D0E2-124A-672E-4FA2-A7145E12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6190-EF09-BD86-3C51-D5A2B6C3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4B79-722D-433E-D4E0-6D0FB2D6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4F4-29A3-D616-CD68-69CA4F96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9DCEC-532F-6C8A-099E-35B68B3E6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75156-1EB9-87B4-C8F7-59A202E9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CB05-68E6-FE64-11AD-11FDC19A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2C9C-FC71-E760-BB41-157E56B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A079-D8E4-384F-834B-2F1DBDA7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3F07-0F93-9087-F596-CD0743CB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E2F9-4E4B-D94F-AFF7-C493BD99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51628-64DB-D8AD-49F7-5C398056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01C27-489A-F2C4-43A9-FE9C65F68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406EE-8314-9BD3-4E63-8D90D8ED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C0217-495F-1E22-8401-9538E359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9EC71-7A10-5DA5-F879-47BAB6F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9932-451A-5F1A-8D70-4C2A1F45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DCCA0-7077-8972-07EC-DB79CF1C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4AAE-7BFD-4FF7-13A5-A876DA2C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4A4DE-6CC6-280F-D60E-3FFE60B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5BD4-89A1-AC41-430F-6C2F191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0CC45-C9CB-D4DD-BCE1-0BC8CDFD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69E9-C8A9-2728-52AE-5D729DC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059E-EA7E-66E0-1F14-90D69621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BE14-9B61-9CCE-89E1-34F82743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D51A-678F-1FD1-0627-875E6D5E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CE3F1-6D9B-74CA-E11C-A5BFE082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50B3-FBD2-0C9B-02FB-50B2F5AD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F314-6723-D3DF-BAA9-59E15107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87CB-FF4E-FEF2-CDEC-1C2980CC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BF9B-2785-90C4-B79B-14DFE743F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1117D-7527-FFFC-45FE-807981B4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EB38-D591-977F-CB2D-26DF453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9A3BB-145C-66D1-DB76-A3CEC35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B57D-726A-5C72-B8EC-4E272E3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4E4FD-69C4-0B06-D478-3BAB135E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5A20-3710-27BD-B6B5-57DE5921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EB13-A37B-923F-8E22-90616218D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B785-C8FE-4FDF-856F-29731458934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6449-8AE5-05E0-845E-2DB137764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F78A-F46C-427F-D670-C449A7DF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9AE0-4973-4A35-9598-D0058718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4E-4014-72A4-7181-D828C7932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ADO .NET</a:t>
            </a:r>
            <a:br>
              <a:rPr lang="en-US" b="1" dirty="0"/>
            </a:br>
            <a:r>
              <a:rPr lang="en-US" b="1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AB57-8031-C7D5-9CB3-31B565823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</p:txBody>
      </p:sp>
    </p:spTree>
    <p:extLst>
      <p:ext uri="{BB962C8B-B14F-4D97-AF65-F5344CB8AC3E}">
        <p14:creationId xmlns:p14="http://schemas.microsoft.com/office/powerpoint/2010/main" val="4520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E65-D927-4A87-6FF4-45690CC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2FB4-C4C1-5BEE-9CDE-16C5F538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ActiveX Data Object (ADO)</a:t>
            </a:r>
          </a:p>
          <a:p>
            <a:r>
              <a:rPr lang="en-US" dirty="0"/>
              <a:t>ADO.NET provides consistent access to data sources such as SQL Server and XML, and to data sources exposed through OLE DB and ODBC. Data-sharing consumer applications can use ADO.NET to connect to these data sources and retrieve, handle, and update the data that they contain.</a:t>
            </a:r>
          </a:p>
          <a:p>
            <a:r>
              <a:rPr lang="en-US" dirty="0"/>
              <a:t>ADO.NET separates data access from data manipulation into discrete components that can be used separately or in tandem. ADO.NET includes .NET Framework data providers for connecting to a database, executing commands, and retrieving results. Those results are either processed directly, placed in an ADO.NET </a:t>
            </a:r>
            <a:r>
              <a:rPr lang="en-US" dirty="0" err="1"/>
              <a:t>DataSet</a:t>
            </a:r>
            <a:r>
              <a:rPr lang="en-US" dirty="0"/>
              <a:t> object in order to be exposed to the user in an ad hoc manner, combined with data from multiple sources, or passed between tiers. The </a:t>
            </a:r>
            <a:r>
              <a:rPr lang="en-US" dirty="0" err="1"/>
              <a:t>DataSet</a:t>
            </a:r>
            <a:r>
              <a:rPr lang="en-US" dirty="0"/>
              <a:t> object can also be used independently of a .NET Framework data provider to manage data local to the application or sourced from XML.</a:t>
            </a:r>
          </a:p>
        </p:txBody>
      </p:sp>
    </p:spTree>
    <p:extLst>
      <p:ext uri="{BB962C8B-B14F-4D97-AF65-F5344CB8AC3E}">
        <p14:creationId xmlns:p14="http://schemas.microsoft.com/office/powerpoint/2010/main" val="272693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E65-D927-4A87-6FF4-45690CC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6BED9-2CBD-EA64-1966-FBCB5754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48" y="1849120"/>
            <a:ext cx="8944132" cy="4328160"/>
          </a:xfrm>
        </p:spPr>
      </p:pic>
    </p:spTree>
    <p:extLst>
      <p:ext uri="{BB962C8B-B14F-4D97-AF65-F5344CB8AC3E}">
        <p14:creationId xmlns:p14="http://schemas.microsoft.com/office/powerpoint/2010/main" val="64185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E65-D927-4A87-6FF4-45690CC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A9C5-EB7C-E37A-3C38-A9321C7B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DAC4F-C188-86FD-83D5-50AC3788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825625"/>
            <a:ext cx="10241279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E65-D927-4A87-6FF4-45690CC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A9C5-EB7C-E37A-3C38-A9321C7B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9F47B-087A-26EB-F909-BDEF6DC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825625"/>
            <a:ext cx="10429239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E65-D927-4A87-6FF4-45690CC5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AE4A4D-2DEF-3811-749E-61FC036E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1690688"/>
            <a:ext cx="10144760" cy="4802187"/>
          </a:xfrm>
        </p:spPr>
      </p:pic>
    </p:spTree>
    <p:extLst>
      <p:ext uri="{BB962C8B-B14F-4D97-AF65-F5344CB8AC3E}">
        <p14:creationId xmlns:p14="http://schemas.microsoft.com/office/powerpoint/2010/main" val="5883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ADO .NET Part 1</vt:lpstr>
      <vt:lpstr>Introduction</vt:lpstr>
      <vt:lpstr>Introduction</vt:lpstr>
      <vt:lpstr>Providers</vt:lpstr>
      <vt:lpstr>Common Classes</vt:lpstr>
      <vt:lpstr>Connection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ADO .NET</dc:title>
  <dc:creator>raghu prasad</dc:creator>
  <cp:lastModifiedBy>raghu prasad</cp:lastModifiedBy>
  <cp:revision>10</cp:revision>
  <dcterms:created xsi:type="dcterms:W3CDTF">2022-09-14T04:41:52Z</dcterms:created>
  <dcterms:modified xsi:type="dcterms:W3CDTF">2022-09-14T05:08:09Z</dcterms:modified>
</cp:coreProperties>
</file>