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BEEB-0806-4282-803F-299AF327C1A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9E77-9CC9-4399-BBAA-B7380D6A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 err="1"/>
              <a:t>DataSet</a:t>
            </a:r>
            <a:br>
              <a:rPr lang="en-US" sz="6600" dirty="0"/>
            </a:br>
            <a:r>
              <a:rPr lang="en-US" sz="6600" dirty="0"/>
              <a:t>in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9616" y="228601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PART-8</a:t>
            </a:r>
          </a:p>
        </p:txBody>
      </p:sp>
    </p:spTree>
    <p:extLst>
      <p:ext uri="{BB962C8B-B14F-4D97-AF65-F5344CB8AC3E}">
        <p14:creationId xmlns:p14="http://schemas.microsoft.com/office/powerpoint/2010/main" val="12526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DataSet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0467" y="1828799"/>
            <a:ext cx="2133600" cy="75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DataTable</a:t>
            </a:r>
            <a:endParaRPr lang="en-US" sz="32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342052" y="2010166"/>
            <a:ext cx="615888" cy="3943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5105925" y="1915180"/>
            <a:ext cx="388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Represents a single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5414" y="3442536"/>
            <a:ext cx="4114800" cy="2958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1875" y="2796206"/>
            <a:ext cx="1690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1447800" y="3738968"/>
            <a:ext cx="2133600" cy="75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DataTable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92738" y="4572969"/>
            <a:ext cx="2133600" cy="75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DataTable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482788"/>
            <a:ext cx="2133600" cy="757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DataTable</a:t>
            </a:r>
            <a:endParaRPr lang="en-US" sz="3200" b="1" dirty="0"/>
          </a:p>
        </p:txBody>
      </p:sp>
      <p:sp>
        <p:nvSpPr>
          <p:cNvPr id="12" name="Striped Right Arrow 11"/>
          <p:cNvSpPr/>
          <p:nvPr/>
        </p:nvSpPr>
        <p:spPr>
          <a:xfrm>
            <a:off x="5580606" y="4915955"/>
            <a:ext cx="615888" cy="3943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66019" y="4636084"/>
            <a:ext cx="5338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DataSet</a:t>
            </a:r>
            <a:r>
              <a:rPr lang="en-US" sz="2800" b="1" dirty="0"/>
              <a:t> represents multiple tables</a:t>
            </a:r>
          </a:p>
          <a:p>
            <a:r>
              <a:rPr lang="en-US" sz="2800" b="1" dirty="0"/>
              <a:t>As </a:t>
            </a:r>
            <a:r>
              <a:rPr lang="en-US" sz="2800" b="1" dirty="0" err="1"/>
              <a:t>DataTable</a:t>
            </a:r>
            <a:r>
              <a:rPr lang="en-US" sz="2800" b="1" dirty="0"/>
              <a:t> objects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0607" y="2585898"/>
            <a:ext cx="5193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Both </a:t>
            </a:r>
            <a:r>
              <a:rPr lang="en-US" sz="2800" b="1" dirty="0" err="1"/>
              <a:t>DataTable</a:t>
            </a:r>
            <a:r>
              <a:rPr lang="en-US" sz="2800" b="1" dirty="0"/>
              <a:t> &amp; </a:t>
            </a:r>
            <a:r>
              <a:rPr lang="en-US" sz="2800" b="1" dirty="0" err="1"/>
              <a:t>DataSet</a:t>
            </a:r>
            <a:r>
              <a:rPr lang="en-US" sz="2800" b="1" dirty="0"/>
              <a:t> resides</a:t>
            </a:r>
          </a:p>
          <a:p>
            <a:r>
              <a:rPr lang="en-US" sz="2800" b="1" dirty="0"/>
              <a:t>In Dis-Connected Architecture.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3606160"/>
            <a:ext cx="6469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 Both cases </a:t>
            </a:r>
            <a:r>
              <a:rPr lang="en-US" sz="2800" b="1" dirty="0" err="1"/>
              <a:t>SqlDataAdapter</a:t>
            </a:r>
            <a:r>
              <a:rPr lang="en-US" sz="2800" b="1" dirty="0"/>
              <a:t> class is used</a:t>
            </a:r>
          </a:p>
          <a:p>
            <a:r>
              <a:rPr lang="en-US" sz="2800" b="1" dirty="0"/>
              <a:t>To fill the data in </a:t>
            </a:r>
            <a:r>
              <a:rPr lang="en-US" sz="2800" b="1" dirty="0" err="1"/>
              <a:t>DataSet</a:t>
            </a:r>
            <a:r>
              <a:rPr lang="en-US" sz="2800" b="1" dirty="0"/>
              <a:t> &amp; </a:t>
            </a:r>
            <a:r>
              <a:rPr lang="en-US" sz="2800" b="1" dirty="0" err="1"/>
              <a:t>DataTable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4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DataSet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DataSet</a:t>
            </a:r>
            <a:r>
              <a:rPr lang="en-US" dirty="0"/>
              <a:t> class is a very </a:t>
            </a:r>
            <a:r>
              <a:rPr lang="en-US" b="1" dirty="0"/>
              <a:t>important</a:t>
            </a:r>
            <a:r>
              <a:rPr lang="en-US" dirty="0"/>
              <a:t> class of ADO.NET. </a:t>
            </a:r>
          </a:p>
          <a:p>
            <a:r>
              <a:rPr lang="en-US" dirty="0"/>
              <a:t>It is used in </a:t>
            </a:r>
            <a:r>
              <a:rPr lang="en-US" b="1" dirty="0"/>
              <a:t>disconnected architecture</a:t>
            </a:r>
            <a:r>
              <a:rPr lang="en-US" dirty="0"/>
              <a:t>. </a:t>
            </a:r>
          </a:p>
          <a:p>
            <a:r>
              <a:rPr lang="en-US" dirty="0"/>
              <a:t>It does not require a open or active connection to the database.</a:t>
            </a:r>
          </a:p>
          <a:p>
            <a:r>
              <a:rPr lang="en-US" dirty="0"/>
              <a:t>It stores record of one or more </a:t>
            </a:r>
            <a:r>
              <a:rPr lang="en-US" b="1" dirty="0"/>
              <a:t>data tables</a:t>
            </a:r>
            <a:r>
              <a:rPr lang="en-US" dirty="0"/>
              <a:t>.</a:t>
            </a:r>
          </a:p>
          <a:p>
            <a:r>
              <a:rPr lang="en-US" dirty="0"/>
              <a:t>It is a </a:t>
            </a:r>
            <a:r>
              <a:rPr lang="en-US" b="1" dirty="0"/>
              <a:t>collection</a:t>
            </a:r>
            <a:r>
              <a:rPr lang="en-US" dirty="0"/>
              <a:t> of data tables that contain the data. </a:t>
            </a:r>
          </a:p>
          <a:p>
            <a:r>
              <a:rPr lang="en-US" dirty="0" err="1"/>
              <a:t>DataSet</a:t>
            </a:r>
            <a:r>
              <a:rPr lang="en-US" dirty="0"/>
              <a:t> is </a:t>
            </a:r>
            <a:r>
              <a:rPr lang="en-US" b="1" dirty="0"/>
              <a:t>tabular</a:t>
            </a:r>
            <a:r>
              <a:rPr lang="en-US" dirty="0"/>
              <a:t> representation of data.</a:t>
            </a:r>
          </a:p>
          <a:p>
            <a:r>
              <a:rPr lang="en-US" dirty="0"/>
              <a:t>Tabular representation means it represents data into row and column format.</a:t>
            </a:r>
          </a:p>
        </p:txBody>
      </p:sp>
    </p:spTree>
    <p:extLst>
      <p:ext uri="{BB962C8B-B14F-4D97-AF65-F5344CB8AC3E}">
        <p14:creationId xmlns:p14="http://schemas.microsoft.com/office/powerpoint/2010/main" val="41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DataSet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472" y="1701797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It represent records in the form of Database table (Row and Column) format.</a:t>
            </a:r>
          </a:p>
          <a:p>
            <a:r>
              <a:rPr lang="en-US" dirty="0"/>
              <a:t>We can use Dataset in combination with </a:t>
            </a:r>
            <a:r>
              <a:rPr lang="en-US" b="1" dirty="0" err="1"/>
              <a:t>DataAdapter</a:t>
            </a:r>
            <a:r>
              <a:rPr lang="en-US" b="1" dirty="0"/>
              <a:t> Class</a:t>
            </a:r>
          </a:p>
          <a:p>
            <a:r>
              <a:rPr lang="en-US" dirty="0"/>
              <a:t>The Dataset contains the copy of the data we requested. </a:t>
            </a:r>
          </a:p>
          <a:p>
            <a:r>
              <a:rPr lang="en-US" dirty="0"/>
              <a:t>The Dataset contains more than one Table at a time. </a:t>
            </a:r>
          </a:p>
          <a:p>
            <a:r>
              <a:rPr lang="en-US" dirty="0"/>
              <a:t>A </a:t>
            </a:r>
            <a:r>
              <a:rPr lang="en-US" b="1" dirty="0" err="1"/>
              <a:t>DataSet</a:t>
            </a:r>
            <a:r>
              <a:rPr lang="en-US" dirty="0"/>
              <a:t> is a local copy of your Database Table that gets populated in client PC.</a:t>
            </a:r>
          </a:p>
          <a:p>
            <a:r>
              <a:rPr lang="en-US" dirty="0"/>
              <a:t>It is independent of Data Source and because it exists in the local system, it makes application fast and reliable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DataSet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up </a:t>
            </a:r>
            <a:r>
              <a:rPr lang="en-US" b="1" dirty="0"/>
              <a:t>Data Relations</a:t>
            </a:r>
            <a:r>
              <a:rPr lang="en-US" dirty="0"/>
              <a:t> between these tables within the </a:t>
            </a:r>
            <a:r>
              <a:rPr lang="en-US" dirty="0" err="1"/>
              <a:t>DataSet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DataAdapter</a:t>
            </a:r>
            <a:r>
              <a:rPr lang="en-US" b="1" dirty="0"/>
              <a:t> Object</a:t>
            </a:r>
            <a:r>
              <a:rPr lang="en-US" dirty="0"/>
              <a:t> allows us to populate </a:t>
            </a:r>
            <a:r>
              <a:rPr lang="en-US" b="1" dirty="0" err="1"/>
              <a:t>DataTables</a:t>
            </a:r>
            <a:r>
              <a:rPr lang="en-US" dirty="0"/>
              <a:t> in a </a:t>
            </a:r>
            <a:r>
              <a:rPr lang="en-US" dirty="0" err="1"/>
              <a:t>DataSet</a:t>
            </a:r>
            <a:r>
              <a:rPr lang="en-US" dirty="0"/>
              <a:t>. </a:t>
            </a:r>
          </a:p>
          <a:p>
            <a:r>
              <a:rPr lang="en-US" dirty="0"/>
              <a:t>We can use Fill method of the </a:t>
            </a:r>
            <a:r>
              <a:rPr lang="en-US" b="1" dirty="0" err="1"/>
              <a:t>DataAdapter</a:t>
            </a:r>
            <a:r>
              <a:rPr lang="en-US" dirty="0"/>
              <a:t> for populating data in a Dataset.</a:t>
            </a:r>
          </a:p>
          <a:p>
            <a:r>
              <a:rPr lang="en-US" dirty="0"/>
              <a:t>The ADO.NET </a:t>
            </a:r>
            <a:r>
              <a:rPr lang="en-US" dirty="0" err="1"/>
              <a:t>DataSet</a:t>
            </a:r>
            <a:r>
              <a:rPr lang="en-US" dirty="0"/>
              <a:t> class belongs to the </a:t>
            </a:r>
            <a:r>
              <a:rPr lang="en-US" b="1" dirty="0" err="1"/>
              <a:t>System.Data</a:t>
            </a:r>
            <a:r>
              <a:rPr lang="en-US" dirty="0"/>
              <a:t> namespace.</a:t>
            </a:r>
          </a:p>
        </p:txBody>
      </p:sp>
    </p:spTree>
    <p:extLst>
      <p:ext uri="{BB962C8B-B14F-4D97-AF65-F5344CB8AC3E}">
        <p14:creationId xmlns:p14="http://schemas.microsoft.com/office/powerpoint/2010/main" val="18560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DataSet</a:t>
            </a:r>
            <a:r>
              <a:rPr lang="en-US" sz="4400" b="1" dirty="0"/>
              <a:t>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is an in-memory representation of a collection of database objects including related tables, constraints and relationships among the tables. </a:t>
            </a:r>
          </a:p>
          <a:p>
            <a:r>
              <a:rPr lang="en-US" dirty="0"/>
              <a:t>We can say that the </a:t>
            </a:r>
            <a:r>
              <a:rPr lang="en-US" dirty="0" err="1"/>
              <a:t>DataSet</a:t>
            </a:r>
            <a:r>
              <a:rPr lang="en-US" dirty="0"/>
              <a:t> is a small database because it stores the schema and data in the application memory area. </a:t>
            </a:r>
          </a:p>
        </p:txBody>
      </p:sp>
    </p:spTree>
    <p:extLst>
      <p:ext uri="{BB962C8B-B14F-4D97-AF65-F5344CB8AC3E}">
        <p14:creationId xmlns:p14="http://schemas.microsoft.com/office/powerpoint/2010/main" val="42448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DataSet in ADO.Net</vt:lpstr>
      <vt:lpstr>DataSet in ADO.Net</vt:lpstr>
      <vt:lpstr>DataSet in ADO.Net</vt:lpstr>
      <vt:lpstr>DataSet in ADO.Net</vt:lpstr>
      <vt:lpstr>DataSet in ADO.Net</vt:lpstr>
      <vt:lpstr>DataSet in ADO.Net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in ADO.Net</dc:title>
  <dc:creator>Mohammad Adil</dc:creator>
  <cp:lastModifiedBy>raghu prasad</cp:lastModifiedBy>
  <cp:revision>2</cp:revision>
  <dcterms:created xsi:type="dcterms:W3CDTF">2021-10-30T16:04:35Z</dcterms:created>
  <dcterms:modified xsi:type="dcterms:W3CDTF">2022-09-14T05:15:30Z</dcterms:modified>
</cp:coreProperties>
</file>