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1595-FC57-43D4-82FE-EE9C70EAF0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6EE1-3E2E-4E24-BD0F-840C49DA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1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 err="1"/>
              <a:t>DataTable</a:t>
            </a:r>
            <a:br>
              <a:rPr lang="en-US" sz="6600" dirty="0"/>
            </a:br>
            <a:r>
              <a:rPr lang="en-US" sz="6600" dirty="0"/>
              <a:t>in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4291" y="40386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</a:t>
            </a:r>
            <a:r>
              <a:rPr lang="en-US" sz="2400"/>
              <a:t>: </a:t>
            </a:r>
            <a:r>
              <a:rPr lang="en-US"/>
              <a:t>RAGHU PRASAD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49616" y="228601"/>
            <a:ext cx="153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PART-6</a:t>
            </a:r>
          </a:p>
        </p:txBody>
      </p:sp>
    </p:spTree>
    <p:extLst>
      <p:ext uri="{BB962C8B-B14F-4D97-AF65-F5344CB8AC3E}">
        <p14:creationId xmlns:p14="http://schemas.microsoft.com/office/powerpoint/2010/main" val="37979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</a:t>
            </a:r>
            <a:r>
              <a:rPr lang="en-US" dirty="0"/>
              <a:t> in </a:t>
            </a:r>
            <a:r>
              <a:rPr lang="en-US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DataTable</a:t>
            </a:r>
            <a:r>
              <a:rPr lang="en-US" dirty="0"/>
              <a:t> represents relational data into </a:t>
            </a:r>
            <a:r>
              <a:rPr lang="en-US" b="1" dirty="0"/>
              <a:t>Tabular Form</a:t>
            </a:r>
            <a:r>
              <a:rPr lang="en-US" dirty="0"/>
              <a:t>. </a:t>
            </a:r>
          </a:p>
          <a:p>
            <a:r>
              <a:rPr lang="en-US" dirty="0" err="1"/>
              <a:t>DataTable</a:t>
            </a:r>
            <a:r>
              <a:rPr lang="en-US" dirty="0"/>
              <a:t> in C# is similar to the Tables in SQL.</a:t>
            </a:r>
          </a:p>
          <a:p>
            <a:r>
              <a:rPr lang="en-US" dirty="0"/>
              <a:t>ADO.NET provides a </a:t>
            </a:r>
            <a:r>
              <a:rPr lang="en-US" dirty="0" err="1"/>
              <a:t>DataTable</a:t>
            </a:r>
            <a:r>
              <a:rPr lang="en-US" dirty="0"/>
              <a:t> class to create and use data table independently or we can get data from database table in </a:t>
            </a:r>
            <a:r>
              <a:rPr lang="en-US" dirty="0" err="1"/>
              <a:t>DataTable</a:t>
            </a:r>
            <a:r>
              <a:rPr lang="en-US" dirty="0"/>
              <a:t>. </a:t>
            </a:r>
          </a:p>
          <a:p>
            <a:r>
              <a:rPr lang="en-US" dirty="0"/>
              <a:t>It can also be used with </a:t>
            </a:r>
            <a:r>
              <a:rPr lang="en-US" b="1" dirty="0" err="1"/>
              <a:t>DataSet</a:t>
            </a:r>
            <a:r>
              <a:rPr lang="en-US" dirty="0"/>
              <a:t> also. </a:t>
            </a:r>
          </a:p>
          <a:p>
            <a:r>
              <a:rPr lang="en-US" dirty="0"/>
              <a:t>Initially, when we create </a:t>
            </a:r>
            <a:r>
              <a:rPr lang="en-US" b="1" dirty="0" err="1"/>
              <a:t>DataTable</a:t>
            </a:r>
            <a:r>
              <a:rPr lang="en-US" dirty="0"/>
              <a:t>, it does not have </a:t>
            </a:r>
            <a:r>
              <a:rPr lang="en-US" b="1" dirty="0"/>
              <a:t>table schema (table structure)</a:t>
            </a:r>
            <a:r>
              <a:rPr lang="en-US" dirty="0"/>
              <a:t>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719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</a:t>
            </a:r>
            <a:r>
              <a:rPr lang="en-US" dirty="0"/>
              <a:t> in </a:t>
            </a:r>
            <a:r>
              <a:rPr lang="en-US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create table schema by adding </a:t>
            </a:r>
            <a:r>
              <a:rPr lang="en-US" b="1" dirty="0"/>
              <a:t>columns</a:t>
            </a:r>
            <a:r>
              <a:rPr lang="en-US" dirty="0"/>
              <a:t> and </a:t>
            </a:r>
            <a:r>
              <a:rPr lang="en-US" b="1" dirty="0"/>
              <a:t>constraints</a:t>
            </a:r>
            <a:r>
              <a:rPr lang="en-US" dirty="0"/>
              <a:t> to the table. </a:t>
            </a:r>
          </a:p>
          <a:p>
            <a:r>
              <a:rPr lang="en-US" dirty="0"/>
              <a:t>After defining table </a:t>
            </a:r>
            <a:r>
              <a:rPr lang="en-US" b="1" dirty="0"/>
              <a:t>schema (table structure)</a:t>
            </a:r>
            <a:r>
              <a:rPr lang="en-US" dirty="0"/>
              <a:t>, we can add rows to the table.</a:t>
            </a:r>
          </a:p>
          <a:p>
            <a:r>
              <a:rPr lang="en-US" dirty="0" err="1"/>
              <a:t>DataTable</a:t>
            </a:r>
            <a:r>
              <a:rPr lang="en-US" dirty="0"/>
              <a:t> is a combination of </a:t>
            </a:r>
            <a:r>
              <a:rPr lang="en-US" b="1" dirty="0" err="1"/>
              <a:t>DataColumn</a:t>
            </a:r>
            <a:r>
              <a:rPr lang="en-US" dirty="0"/>
              <a:t> and </a:t>
            </a:r>
            <a:r>
              <a:rPr lang="en-US" b="1" dirty="0" err="1"/>
              <a:t>DataRow</a:t>
            </a:r>
            <a:r>
              <a:rPr lang="en-US" dirty="0"/>
              <a:t>.</a:t>
            </a:r>
          </a:p>
          <a:p>
            <a:r>
              <a:rPr lang="en-US" dirty="0"/>
              <a:t>We must include </a:t>
            </a:r>
            <a:r>
              <a:rPr lang="en-US" b="1" dirty="0" err="1"/>
              <a:t>System.Data</a:t>
            </a:r>
            <a:r>
              <a:rPr lang="en-US" dirty="0"/>
              <a:t> namespace before creating </a:t>
            </a:r>
            <a:r>
              <a:rPr lang="en-US" dirty="0" err="1"/>
              <a:t>DataTable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5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Properties Of </a:t>
            </a:r>
            <a:r>
              <a:rPr lang="en-US" sz="4400" b="1" dirty="0" err="1"/>
              <a:t>DataColumn</a:t>
            </a:r>
            <a:r>
              <a:rPr lang="en-US" sz="4400" b="1" dirty="0"/>
              <a:t>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Caption</a:t>
            </a:r>
          </a:p>
          <a:p>
            <a:r>
              <a:rPr lang="en-US" dirty="0" err="1"/>
              <a:t>DataType</a:t>
            </a:r>
            <a:endParaRPr lang="en-US" dirty="0"/>
          </a:p>
          <a:p>
            <a:r>
              <a:rPr lang="en-US" dirty="0" err="1"/>
              <a:t>AllowDBNull</a:t>
            </a:r>
            <a:endParaRPr lang="en-US" dirty="0"/>
          </a:p>
          <a:p>
            <a:r>
              <a:rPr lang="en-US" dirty="0" err="1"/>
              <a:t>MaxLength</a:t>
            </a:r>
            <a:endParaRPr lang="en-US" dirty="0"/>
          </a:p>
          <a:p>
            <a:r>
              <a:rPr lang="en-US" dirty="0" err="1"/>
              <a:t>PrimaryKey</a:t>
            </a:r>
            <a:r>
              <a:rPr lang="en-US" dirty="0"/>
              <a:t> -&gt; Property of </a:t>
            </a:r>
            <a:r>
              <a:rPr lang="en-US" dirty="0" err="1"/>
              <a:t>DataTable</a:t>
            </a:r>
            <a:endParaRPr lang="en-US" dirty="0"/>
          </a:p>
          <a:p>
            <a:r>
              <a:rPr lang="en-US" dirty="0" err="1"/>
              <a:t>AutoIncrement</a:t>
            </a:r>
            <a:endParaRPr lang="en-US" dirty="0"/>
          </a:p>
          <a:p>
            <a:pPr lvl="1"/>
            <a:r>
              <a:rPr lang="en-US" dirty="0" err="1"/>
              <a:t>AutoIncrementSeed</a:t>
            </a:r>
            <a:r>
              <a:rPr lang="en-US" dirty="0"/>
              <a:t> -&gt; Starting Value</a:t>
            </a:r>
          </a:p>
          <a:p>
            <a:pPr lvl="1"/>
            <a:r>
              <a:rPr lang="en-US" dirty="0" err="1"/>
              <a:t>AutoIncrementStep</a:t>
            </a:r>
            <a:r>
              <a:rPr lang="en-US" dirty="0"/>
              <a:t> -&gt; Incremented Value</a:t>
            </a:r>
          </a:p>
        </p:txBody>
      </p:sp>
    </p:spTree>
    <p:extLst>
      <p:ext uri="{BB962C8B-B14F-4D97-AF65-F5344CB8AC3E}">
        <p14:creationId xmlns:p14="http://schemas.microsoft.com/office/powerpoint/2010/main" val="11438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Properties Of </a:t>
            </a:r>
            <a:r>
              <a:rPr lang="en-US" sz="4400" b="1" dirty="0" err="1"/>
              <a:t>DataColumn</a:t>
            </a:r>
            <a:r>
              <a:rPr lang="en-US" sz="4400" b="1" dirty="0"/>
              <a:t>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DefaultValue</a:t>
            </a:r>
            <a:endParaRPr lang="en-US" dirty="0"/>
          </a:p>
          <a:p>
            <a:r>
              <a:rPr lang="en-US" dirty="0" err="1"/>
              <a:t>Unqiue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DataTable in ADO.Net</vt:lpstr>
      <vt:lpstr>DataTable in ADO.Net</vt:lpstr>
      <vt:lpstr>DataTable in ADO.Net</vt:lpstr>
      <vt:lpstr>Properties Of DataColumn in ADO.Net</vt:lpstr>
      <vt:lpstr>Properties Of DataColumn in ADO.Net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DataTable in ADO.Net</dc:title>
  <dc:creator>Mohammad Adil</dc:creator>
  <cp:lastModifiedBy>raghu prasad</cp:lastModifiedBy>
  <cp:revision>2</cp:revision>
  <dcterms:created xsi:type="dcterms:W3CDTF">2021-10-30T15:58:20Z</dcterms:created>
  <dcterms:modified xsi:type="dcterms:W3CDTF">2022-09-14T05:13:30Z</dcterms:modified>
</cp:coreProperties>
</file>