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>
                <a:hlinkClick r:id="rId2"/>
              </a:rPr>
              <a:t>www.Kaushalya.tech</a:t>
            </a:r>
            <a:endParaRPr lang="en-US" dirty="0"/>
          </a:p>
          <a:p>
            <a:r>
              <a:rPr lang="en-US" dirty="0"/>
              <a:t>9845547471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Cybersecurity is essential and growing</a:t>
            </a:r>
          </a:p>
          <a:p>
            <a:pPr marL="0" indent="0">
              <a:buNone/>
            </a:pPr>
            <a:r>
              <a:rPr dirty="0"/>
              <a:t>• Multiple career paths available</a:t>
            </a:r>
          </a:p>
          <a:p>
            <a:pPr marL="0" indent="0">
              <a:buNone/>
            </a:pPr>
            <a:r>
              <a:rPr dirty="0"/>
              <a:t>• With your CS background, you can excel quickly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Cybersecurity?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Protecting systems, networks, and data from attacks</a:t>
            </a:r>
          </a:p>
          <a:p>
            <a:pPr marL="0" indent="0">
              <a:buNone/>
            </a:pPr>
            <a:r>
              <a:rPr dirty="0"/>
              <a:t>• CIA Triad:</a:t>
            </a:r>
          </a:p>
          <a:p>
            <a:r>
              <a:rPr dirty="0"/>
              <a:t>   - Confidentiality: Prevent unauthorized access</a:t>
            </a:r>
          </a:p>
          <a:p>
            <a:r>
              <a:rPr dirty="0"/>
              <a:t>   - Integrity: Ensure data accuracy</a:t>
            </a:r>
          </a:p>
          <a:p>
            <a:r>
              <a:rPr dirty="0"/>
              <a:t>   - Availability: Keep services accessible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Cybersecurity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Rising threats: data breaches, ransomware, phishing</a:t>
            </a:r>
          </a:p>
          <a:p>
            <a:pPr marL="0" indent="0">
              <a:buNone/>
            </a:pPr>
            <a:r>
              <a:rPr dirty="0"/>
              <a:t>• Protection of critical infrastructure</a:t>
            </a:r>
          </a:p>
          <a:p>
            <a:pPr marL="0" indent="0">
              <a:buNone/>
            </a:pPr>
            <a:r>
              <a:rPr dirty="0"/>
              <a:t>• High demand for cybersecurity professionals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Domains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Networking &amp; Security Fundamentals</a:t>
            </a:r>
          </a:p>
          <a:p>
            <a:r>
              <a:t>2. Operating System Security</a:t>
            </a:r>
          </a:p>
          <a:p>
            <a:r>
              <a:t>3. Application Security</a:t>
            </a:r>
          </a:p>
          <a:p>
            <a:r>
              <a:t>4. Cryptography</a:t>
            </a:r>
          </a:p>
          <a:p>
            <a:r>
              <a:t>5. Cyber Attacks &amp; Defense</a:t>
            </a:r>
          </a:p>
          <a:p>
            <a:r>
              <a:t>6. Ethical Hacking / Pen Testing</a:t>
            </a:r>
          </a:p>
          <a:p>
            <a:r>
              <a:t>7. Cloud &amp; Network Security</a:t>
            </a:r>
          </a:p>
          <a:p>
            <a:r>
              <a:t>8. Incident Response &amp; Forensics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–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Learn Networking: TCP/IP, DNS, HTTP/HTTPS, ports</a:t>
            </a:r>
          </a:p>
          <a:p>
            <a:pPr marL="0" indent="0">
              <a:buNone/>
            </a:pPr>
            <a:r>
              <a:rPr dirty="0"/>
              <a:t>• Master Linux basics</a:t>
            </a:r>
          </a:p>
          <a:p>
            <a:pPr marL="0" indent="0">
              <a:buNone/>
            </a:pPr>
            <a:r>
              <a:rPr dirty="0"/>
              <a:t>• Understand firewalls, proxies, VPNs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– Core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Study threats &amp; attacks: phishing, malware, SQL injection</a:t>
            </a:r>
          </a:p>
          <a:p>
            <a:pPr marL="0" indent="0">
              <a:buNone/>
            </a:pPr>
            <a:r>
              <a:rPr dirty="0"/>
              <a:t>• Practice labs (</a:t>
            </a:r>
            <a:r>
              <a:rPr dirty="0" err="1"/>
              <a:t>TryHackMe</a:t>
            </a:r>
            <a:r>
              <a:rPr dirty="0"/>
              <a:t>, </a:t>
            </a:r>
            <a:r>
              <a:rPr dirty="0" err="1"/>
              <a:t>HackTheBox</a:t>
            </a:r>
            <a:r>
              <a:rPr dirty="0"/>
              <a:t>, </a:t>
            </a:r>
            <a:r>
              <a:rPr dirty="0" err="1"/>
              <a:t>OverTheWire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Learn cryptography basics: AES, RSA, hashing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– Hands-on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Nmap – Network scanning</a:t>
            </a:r>
          </a:p>
          <a:p>
            <a:pPr marL="0" indent="0">
              <a:buNone/>
            </a:pPr>
            <a:r>
              <a:rPr dirty="0"/>
              <a:t>• Wireshark – Packet analysis</a:t>
            </a:r>
          </a:p>
          <a:p>
            <a:pPr marL="0" indent="0">
              <a:buNone/>
            </a:pPr>
            <a:r>
              <a:rPr dirty="0"/>
              <a:t>• Metasploit – Exploitation framework</a:t>
            </a:r>
          </a:p>
          <a:p>
            <a:pPr marL="0" indent="0">
              <a:buNone/>
            </a:pPr>
            <a:r>
              <a:rPr dirty="0"/>
              <a:t>• Burp Suite – Web app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 – Specializations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Red Team (Offensive Security)</a:t>
            </a:r>
          </a:p>
          <a:p>
            <a:pPr marL="0" indent="0">
              <a:buNone/>
            </a:pPr>
            <a:r>
              <a:rPr dirty="0"/>
              <a:t>• Blue Team (Defensive Security)</a:t>
            </a:r>
          </a:p>
          <a:p>
            <a:pPr marL="0" indent="0">
              <a:buNone/>
            </a:pPr>
            <a:r>
              <a:rPr dirty="0"/>
              <a:t>• Cloud Security (AWS, Azure, GCP)</a:t>
            </a:r>
          </a:p>
          <a:p>
            <a:pPr marL="0" indent="0">
              <a:buNone/>
            </a:pPr>
            <a:r>
              <a:rPr dirty="0"/>
              <a:t>• Forensics &amp; Malware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Beginner: </a:t>
            </a:r>
            <a:r>
              <a:rPr lang="en-IN" dirty="0"/>
              <a:t>CEH,</a:t>
            </a:r>
            <a:r>
              <a:rPr dirty="0"/>
              <a:t>CompTIA Security+</a:t>
            </a:r>
          </a:p>
          <a:p>
            <a:pPr marL="0" indent="0">
              <a:buNone/>
            </a:pPr>
            <a:r>
              <a:rPr dirty="0"/>
              <a:t>• Intermediate: OSCP</a:t>
            </a:r>
          </a:p>
          <a:p>
            <a:pPr marL="0" indent="0">
              <a:buNone/>
            </a:pPr>
            <a:r>
              <a:rPr dirty="0"/>
              <a:t>• Advanced: CISSP, CISM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293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Cybersecurity</vt:lpstr>
      <vt:lpstr>What is Cybersecurity?</vt:lpstr>
      <vt:lpstr>Why is Cybersecurity Important?</vt:lpstr>
      <vt:lpstr>Key Domains in Cybersecurity</vt:lpstr>
      <vt:lpstr>Phase 1 – Foundations</vt:lpstr>
      <vt:lpstr>Phase 2 – Core Cybersecurity</vt:lpstr>
      <vt:lpstr>Phase 3 – Hands-on Tools</vt:lpstr>
      <vt:lpstr>Phase 4 – Specializations</vt:lpstr>
      <vt:lpstr>Certifications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10</cp:revision>
  <dcterms:created xsi:type="dcterms:W3CDTF">2013-01-27T09:14:16Z</dcterms:created>
  <dcterms:modified xsi:type="dcterms:W3CDTF">2025-08-22T02:21:30Z</dcterms:modified>
  <cp:category/>
</cp:coreProperties>
</file>