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CEH v13 – Module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Scanning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Module 3 covers scanning networks</a:t>
            </a:r>
          </a:p>
          <a:p>
            <a:pPr marL="0" indent="0">
              <a:buNone/>
            </a:pPr>
            <a:r>
              <a:rPr dirty="0"/>
              <a:t>• Includes host discovery, port scans, OS fingerprinting</a:t>
            </a:r>
          </a:p>
          <a:p>
            <a:pPr marL="0" indent="0">
              <a:buNone/>
            </a:pPr>
            <a:r>
              <a:rPr dirty="0"/>
              <a:t>• Also discusses vulnerability scanning and defenses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Active process of discovering hosts, ports, and services</a:t>
            </a:r>
          </a:p>
          <a:p>
            <a:pPr marL="0" indent="0">
              <a:buNone/>
            </a:pPr>
            <a:r>
              <a:rPr dirty="0"/>
              <a:t>• Comes after </a:t>
            </a:r>
            <a:r>
              <a:rPr dirty="0" err="1"/>
              <a:t>footprinting</a:t>
            </a:r>
            <a:r>
              <a:rPr dirty="0"/>
              <a:t> phase</a:t>
            </a:r>
          </a:p>
          <a:p>
            <a:pPr marL="0" indent="0">
              <a:buNone/>
            </a:pPr>
            <a:r>
              <a:rPr dirty="0"/>
              <a:t>• Helps map the target network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of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Identify live hosts</a:t>
            </a:r>
          </a:p>
          <a:p>
            <a:pPr marL="0" indent="0">
              <a:buNone/>
            </a:pPr>
            <a:r>
              <a:rPr dirty="0"/>
              <a:t>• Discover open ports &amp; services</a:t>
            </a:r>
          </a:p>
          <a:p>
            <a:pPr marL="0" indent="0">
              <a:buNone/>
            </a:pPr>
            <a:r>
              <a:rPr dirty="0"/>
              <a:t>• Detect OS and versions</a:t>
            </a:r>
          </a:p>
          <a:p>
            <a:pPr marL="0" indent="0">
              <a:buNone/>
            </a:pPr>
            <a:r>
              <a:rPr dirty="0"/>
              <a:t>• Map network topology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Scanning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Ping Sweep – Identify live hosts</a:t>
            </a:r>
          </a:p>
          <a:p>
            <a:pPr marL="0" indent="0">
              <a:buNone/>
            </a:pPr>
            <a:r>
              <a:rPr dirty="0"/>
              <a:t>• Port Scanning – Open/closed/filtered ports</a:t>
            </a:r>
          </a:p>
          <a:p>
            <a:r>
              <a:rPr dirty="0"/>
              <a:t>   - TCP connect, SYN scan, ACK scan, FIN scan, Xmas scan</a:t>
            </a:r>
          </a:p>
          <a:p>
            <a:pPr marL="0" indent="0">
              <a:buNone/>
            </a:pPr>
            <a:r>
              <a:rPr dirty="0"/>
              <a:t>• Service Version Detection – Apps on ports</a:t>
            </a:r>
          </a:p>
          <a:p>
            <a:pPr marL="0" indent="0">
              <a:buNone/>
            </a:pPr>
            <a:r>
              <a:rPr dirty="0"/>
              <a:t>• OS Fingerprinting – Identify OS via TCP/IP stack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Nmap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nmap</a:t>
            </a:r>
            <a:r>
              <a:rPr dirty="0"/>
              <a:t> -</a:t>
            </a:r>
            <a:r>
              <a:rPr dirty="0" err="1"/>
              <a:t>sn</a:t>
            </a:r>
            <a:r>
              <a:rPr dirty="0"/>
              <a:t> 192.168.1.0/24 → Host discovery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nmap</a:t>
            </a:r>
            <a:r>
              <a:rPr dirty="0"/>
              <a:t> -</a:t>
            </a:r>
            <a:r>
              <a:rPr dirty="0" err="1"/>
              <a:t>sS</a:t>
            </a:r>
            <a:r>
              <a:rPr dirty="0"/>
              <a:t> 192.168.1.10 → SYN scan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nmap</a:t>
            </a:r>
            <a:r>
              <a:rPr dirty="0"/>
              <a:t> -O 192.168.1.10 → OS detection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nmap</a:t>
            </a:r>
            <a:r>
              <a:rPr dirty="0"/>
              <a:t> -</a:t>
            </a:r>
            <a:r>
              <a:rPr dirty="0" err="1"/>
              <a:t>sV</a:t>
            </a:r>
            <a:r>
              <a:rPr dirty="0"/>
              <a:t> 192.168.1.10 → Service version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nmap</a:t>
            </a:r>
            <a:r>
              <a:rPr dirty="0"/>
              <a:t> -A 192.168.1.10 → Aggressive scan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Scanning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Nmap – Open-source, versatile</a:t>
            </a:r>
          </a:p>
          <a:p>
            <a:pPr marL="0" indent="0">
              <a:buNone/>
            </a:pPr>
            <a:r>
              <a:rPr dirty="0"/>
              <a:t>• Angry IP Scanner – GUI tool</a:t>
            </a:r>
          </a:p>
          <a:p>
            <a:pPr marL="0" indent="0">
              <a:buNone/>
            </a:pPr>
            <a:r>
              <a:rPr dirty="0"/>
              <a:t>• Hping3 – Custom TCP/IP packets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NetScanTools</a:t>
            </a:r>
            <a:r>
              <a:rPr dirty="0"/>
              <a:t> – Advanced scanning suite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Vulnerability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Goes beyond scanning to find vulnerabilities</a:t>
            </a:r>
          </a:p>
          <a:p>
            <a:pPr marL="0" indent="0">
              <a:buNone/>
            </a:pPr>
            <a:r>
              <a:rPr dirty="0"/>
              <a:t>• Tools:</a:t>
            </a:r>
          </a:p>
          <a:p>
            <a:r>
              <a:rPr dirty="0"/>
              <a:t>   - Nessus</a:t>
            </a:r>
          </a:p>
          <a:p>
            <a:r>
              <a:rPr dirty="0"/>
              <a:t>   - OpenVAS</a:t>
            </a:r>
          </a:p>
          <a:p>
            <a:r>
              <a:rPr dirty="0"/>
              <a:t>   - </a:t>
            </a:r>
            <a:r>
              <a:rPr dirty="0" err="1"/>
              <a:t>QualysGuard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Evasion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Avoid detection by firewalls/IDS</a:t>
            </a:r>
          </a:p>
          <a:p>
            <a:pPr marL="0" indent="0">
              <a:buNone/>
            </a:pPr>
            <a:r>
              <a:rPr dirty="0"/>
              <a:t>• Techniques:</a:t>
            </a:r>
          </a:p>
          <a:p>
            <a:r>
              <a:rPr dirty="0"/>
              <a:t>   - Decoy IPs</a:t>
            </a:r>
          </a:p>
          <a:p>
            <a:r>
              <a:rPr dirty="0"/>
              <a:t>   - Fragmented packets</a:t>
            </a:r>
          </a:p>
          <a:p>
            <a:r>
              <a:rPr dirty="0"/>
              <a:t>   - Randomized timing</a:t>
            </a:r>
          </a:p>
          <a:p>
            <a:r>
              <a:rPr dirty="0"/>
              <a:t>   - Tunneling through trusted hosts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Block unnecessary ports with firewalls</a:t>
            </a:r>
          </a:p>
          <a:p>
            <a:pPr marL="0" indent="0">
              <a:buNone/>
            </a:pPr>
            <a:r>
              <a:rPr dirty="0"/>
              <a:t>• Use IDS/IPS for detection</a:t>
            </a:r>
          </a:p>
          <a:p>
            <a:pPr marL="0" indent="0">
              <a:buNone/>
            </a:pPr>
            <a:r>
              <a:rPr dirty="0"/>
              <a:t>• Patch systems and secure services</a:t>
            </a:r>
          </a:p>
          <a:p>
            <a:pPr marL="0" indent="0">
              <a:buNone/>
            </a:pPr>
            <a:r>
              <a:rPr dirty="0"/>
              <a:t>• Deploy honeypots to detect scanning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281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CEH v13 – Module 3</vt:lpstr>
      <vt:lpstr>Introduction to Scanning</vt:lpstr>
      <vt:lpstr>Objectives of Scanning</vt:lpstr>
      <vt:lpstr>Scanning Techniques</vt:lpstr>
      <vt:lpstr>Nmap Scanning</vt:lpstr>
      <vt:lpstr>Network Scanning Tools</vt:lpstr>
      <vt:lpstr>Vulnerability Scanning</vt:lpstr>
      <vt:lpstr>Evasion Techniques</vt:lpstr>
      <vt:lpstr>Countermeasures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6</cp:revision>
  <dcterms:created xsi:type="dcterms:W3CDTF">2013-01-27T09:14:16Z</dcterms:created>
  <dcterms:modified xsi:type="dcterms:W3CDTF">2025-08-22T02:16:48Z</dcterms:modified>
  <cp:category/>
</cp:coreProperties>
</file>