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CEH v13 – Module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Enumeration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Disable unnecessary services</a:t>
            </a:r>
          </a:p>
          <a:p>
            <a:pPr marL="0" indent="0">
              <a:buNone/>
            </a:pPr>
            <a:r>
              <a:rPr dirty="0"/>
              <a:t>• Enforce least-privilege access</a:t>
            </a:r>
          </a:p>
          <a:p>
            <a:pPr marL="0" indent="0">
              <a:buNone/>
            </a:pPr>
            <a:r>
              <a:rPr dirty="0"/>
              <a:t>• Secure SNMP with strong community strings</a:t>
            </a:r>
          </a:p>
          <a:p>
            <a:pPr marL="0" indent="0">
              <a:buNone/>
            </a:pPr>
            <a:r>
              <a:rPr dirty="0"/>
              <a:t>• Restrict DNS zone transfers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Monitor suspicious login attempts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Enumeration extracts detailed target information</a:t>
            </a:r>
          </a:p>
          <a:p>
            <a:pPr marL="0" indent="0">
              <a:buNone/>
            </a:pPr>
            <a:r>
              <a:rPr dirty="0"/>
              <a:t>• Techniques include NetBIOS, SNMP, LDAP, DNS, SMTP</a:t>
            </a:r>
          </a:p>
          <a:p>
            <a:pPr marL="0" indent="0">
              <a:buNone/>
            </a:pPr>
            <a:r>
              <a:rPr dirty="0"/>
              <a:t>• Countermeasures reduce exposure to enumeration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Extracting detailed information from target</a:t>
            </a:r>
          </a:p>
          <a:p>
            <a:pPr marL="0" indent="0">
              <a:buNone/>
            </a:pPr>
            <a:r>
              <a:rPr dirty="0"/>
              <a:t>• Happens after scanning phase</a:t>
            </a:r>
          </a:p>
          <a:p>
            <a:pPr marL="0" indent="0">
              <a:buNone/>
            </a:pPr>
            <a:r>
              <a:rPr dirty="0"/>
              <a:t>• Active engagement with target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Identify user accounts, groups, system names</a:t>
            </a:r>
          </a:p>
          <a:p>
            <a:pPr marL="0" indent="0">
              <a:buNone/>
            </a:pPr>
            <a:r>
              <a:rPr dirty="0"/>
              <a:t>• Discover network shares and services</a:t>
            </a:r>
          </a:p>
          <a:p>
            <a:pPr marL="0" indent="0">
              <a:buNone/>
            </a:pPr>
            <a:r>
              <a:rPr dirty="0"/>
              <a:t>• Collect applications and banners</a:t>
            </a:r>
          </a:p>
          <a:p>
            <a:pPr marL="0" indent="0">
              <a:buNone/>
            </a:pPr>
            <a:r>
              <a:rPr dirty="0"/>
              <a:t>• Extract system policies and configurations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Enumeration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NetBIOS Enumeration – Windows shares and users</a:t>
            </a:r>
          </a:p>
          <a:p>
            <a:pPr marL="0" indent="0">
              <a:buNone/>
            </a:pPr>
            <a:r>
              <a:rPr dirty="0"/>
              <a:t>• SNMP Enumeration – Device/system details</a:t>
            </a:r>
          </a:p>
          <a:p>
            <a:pPr marL="0" indent="0">
              <a:buNone/>
            </a:pPr>
            <a:r>
              <a:rPr dirty="0"/>
              <a:t>• LDAP Enumeration – Active Directory data</a:t>
            </a:r>
          </a:p>
          <a:p>
            <a:pPr marL="0" indent="0">
              <a:buNone/>
            </a:pPr>
            <a:r>
              <a:rPr dirty="0"/>
              <a:t>• NTP Enumeration – Time service info</a:t>
            </a:r>
          </a:p>
          <a:p>
            <a:pPr marL="0" indent="0">
              <a:buNone/>
            </a:pPr>
            <a:r>
              <a:rPr dirty="0"/>
              <a:t>• SMTP Enumeration – Validate email users</a:t>
            </a:r>
          </a:p>
          <a:p>
            <a:pPr marL="0" indent="0">
              <a:buNone/>
            </a:pPr>
            <a:r>
              <a:rPr dirty="0"/>
              <a:t>• DNS Zone Transfer – Extract DNS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NetBIOS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Retrieves usernames, groups, shared folders</a:t>
            </a:r>
          </a:p>
          <a:p>
            <a:pPr marL="0" indent="0">
              <a:buNone/>
            </a:pPr>
            <a:r>
              <a:rPr dirty="0"/>
              <a:t>• Tools:</a:t>
            </a:r>
          </a:p>
          <a:p>
            <a:r>
              <a:rPr dirty="0"/>
              <a:t>   - </a:t>
            </a:r>
            <a:r>
              <a:rPr dirty="0" err="1"/>
              <a:t>nbtstat</a:t>
            </a:r>
            <a:r>
              <a:rPr dirty="0"/>
              <a:t> (Windows)</a:t>
            </a:r>
          </a:p>
          <a:p>
            <a:r>
              <a:rPr dirty="0"/>
              <a:t>   - NetBIOS Enumerator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SNMP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Uses ports 161/162</a:t>
            </a:r>
          </a:p>
          <a:p>
            <a:pPr marL="0" indent="0">
              <a:buNone/>
            </a:pPr>
            <a:r>
              <a:rPr dirty="0"/>
              <a:t>• Reveals device info, processes, routing tables</a:t>
            </a:r>
          </a:p>
          <a:p>
            <a:pPr marL="0" indent="0">
              <a:buNone/>
            </a:pPr>
            <a:r>
              <a:rPr dirty="0"/>
              <a:t>• Tools:</a:t>
            </a:r>
          </a:p>
          <a:p>
            <a:r>
              <a:rPr dirty="0"/>
              <a:t>   - </a:t>
            </a:r>
            <a:r>
              <a:rPr dirty="0" err="1"/>
              <a:t>SnmpWalk</a:t>
            </a:r>
            <a:endParaRPr dirty="0"/>
          </a:p>
          <a:p>
            <a:r>
              <a:rPr dirty="0"/>
              <a:t>   - </a:t>
            </a:r>
            <a:r>
              <a:rPr dirty="0" err="1"/>
              <a:t>OpUtils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LDAP &amp; NTP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LDAP → Extract usernames, policies from Active Directory</a:t>
            </a:r>
          </a:p>
          <a:p>
            <a:pPr marL="0" indent="0">
              <a:buNone/>
            </a:pPr>
            <a:r>
              <a:rPr dirty="0"/>
              <a:t>• NTP → Reveals system clock info and connected hosts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SMTP &amp; DNS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SMTP (Port 25) → VRFY, EXPN commands for email validation</a:t>
            </a:r>
          </a:p>
          <a:p>
            <a:pPr marL="0" indent="0">
              <a:buNone/>
            </a:pPr>
            <a:r>
              <a:rPr dirty="0"/>
              <a:t>• DNS Zone Transfer → Reveals internal DNS records</a:t>
            </a:r>
          </a:p>
          <a:p>
            <a:r>
              <a:rPr dirty="0"/>
              <a:t>   Tools: </a:t>
            </a:r>
            <a:r>
              <a:rPr dirty="0" err="1"/>
              <a:t>nslookup</a:t>
            </a:r>
            <a:r>
              <a:rPr dirty="0"/>
              <a:t>, dig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Enumeration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Nmap NSE Scripts (</a:t>
            </a:r>
            <a:r>
              <a:rPr dirty="0" err="1"/>
              <a:t>smb</a:t>
            </a:r>
            <a:r>
              <a:rPr dirty="0"/>
              <a:t>-</a:t>
            </a:r>
            <a:r>
              <a:rPr dirty="0" err="1"/>
              <a:t>enum</a:t>
            </a:r>
            <a:r>
              <a:rPr dirty="0"/>
              <a:t>-users)</a:t>
            </a:r>
          </a:p>
          <a:p>
            <a:pPr marL="0" indent="0">
              <a:buNone/>
            </a:pPr>
            <a:r>
              <a:rPr dirty="0"/>
              <a:t>• Enum4Linux – SMB/NetBIOS</a:t>
            </a:r>
          </a:p>
          <a:p>
            <a:pPr marL="0" indent="0">
              <a:buNone/>
            </a:pPr>
            <a:r>
              <a:rPr dirty="0"/>
              <a:t>• Metasploit auxiliary modules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ADExplorer</a:t>
            </a:r>
            <a:r>
              <a:rPr dirty="0"/>
              <a:t> – LDAP data extraction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CEH v13 – Module 4</vt:lpstr>
      <vt:lpstr>Introduction to Enumeration</vt:lpstr>
      <vt:lpstr>Objectives of Enumeration</vt:lpstr>
      <vt:lpstr>Common Enumeration Techniques</vt:lpstr>
      <vt:lpstr>NetBIOS Enumeration</vt:lpstr>
      <vt:lpstr>SNMP Enumeration</vt:lpstr>
      <vt:lpstr>LDAP &amp; NTP Enumeration</vt:lpstr>
      <vt:lpstr>SMTP &amp; DNS Enumeration</vt:lpstr>
      <vt:lpstr>Enumeration Tools</vt:lpstr>
      <vt:lpstr>Countermeasures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10</cp:revision>
  <dcterms:created xsi:type="dcterms:W3CDTF">2013-01-27T09:14:16Z</dcterms:created>
  <dcterms:modified xsi:type="dcterms:W3CDTF">2025-08-22T02:20:32Z</dcterms:modified>
  <cp:category/>
</cp:coreProperties>
</file>