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49" r:id="rId3"/>
    <p:sldId id="350" r:id="rId4"/>
    <p:sldId id="351" r:id="rId5"/>
    <p:sldId id="352" r:id="rId6"/>
    <p:sldId id="353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846F-58A9-4723-8AAD-5E2AF35DB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09D73-B528-44E1-8182-A908BBC0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2B46-0435-4E2E-A883-5E31DFF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B53E-972C-40C8-ABE7-FEF4977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4E1F-8363-41D4-A4A9-32DCDE0C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4D0D-7EA7-4C16-8E18-79480360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A0E44-846C-4FE4-9235-D66EA7AB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16BD-450A-4E2D-934C-36A4431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A3B3-4071-485C-BDDA-E7B82CC2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D203-E93B-4877-9A92-B192019C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2A5E0-6E0C-48D8-8CD2-5E81A9D1A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3BC97-B6F4-442E-BDA1-F69AD1AE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01FC-C905-4279-9189-7CEDC60C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3442-BF67-4B59-A8F2-BCABD250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C55F-DFCB-4DCD-AD60-1EFFAAFA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329-6FFE-4153-B769-DE7D676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6374-6168-438B-B2E8-F2AC50E8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41C6-6A72-4AE4-AA6C-2D174395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2C50-D6E3-4806-ABD5-A81BD438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7B58-1BC6-48E4-B06F-42036996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7ED-3E9E-4F3D-BD38-8C4E7569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81A2-F94A-424C-9E8B-97176189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E5BF-67F2-4B86-959E-03287AAA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A2C6-F29F-43D1-8D8F-86DF1FC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87F5-8E4A-4613-AF21-42AAF0FC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EF-D772-4B73-B8D4-CEB1B612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606C-684E-4127-B2D8-37384BB27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0090-710F-4E77-8CB2-21A4F5603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1707F-DA69-411B-8E2A-D99F81B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0453-DDE0-48FF-82A7-F44BBDDF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6937-04DE-4D58-8811-6479182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9541-0635-42ED-AFAF-226A7A91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3CD3-CCD9-4F4E-891D-DA0356DB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8521B-5370-470A-8898-5F3E42938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C61D7-3F45-4CD2-BD4C-B0A5FA255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E0EA1-F22F-4A19-993A-9003D00F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5D90D-CF86-490B-9CCF-BEC87CF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6DA9-DF87-493A-B277-DA58E13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8361-9FD0-45EE-B330-F80AF09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42FB-46FB-49D7-B843-6798F3DA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B499E-8B89-4F76-95DA-27A4592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E959E-4C45-4853-851D-E2304063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5B77A-FC1F-41E9-B5B8-B068E51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082A1-67AE-440C-ABD9-595EA94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18DAD-C59B-430C-9B12-9BE14B38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45A6-9F41-489E-BC60-510AD1E6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9789-8F89-4BBF-9F83-FD1094C7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728-F8E9-4BE7-8FF9-CCCA819B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9A5A-B74F-465A-9CD9-261681D5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B4ED-B98B-459A-A260-92A6ED0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C537-9B36-4448-883C-6A9E24CA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3F079-6249-48CE-A0F5-F3861D2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EB8-6479-44A2-A00E-9B36F1FD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F608-B0A2-4468-B4F2-E8C9E191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F6FA-7066-422F-8164-FB00EEDD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CB84-51F0-4B86-9DB4-4B18056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2B1FA-B02D-4985-B06D-FDCC5C82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D163-B3DF-4976-AE05-914B100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8AF11-3F87-4300-A714-DDC93275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A654-8786-4CBC-9815-7CAB2A7C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B986-44AF-4B96-9FEE-DF089308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E2E7-4401-4B0F-AD9A-FBA6236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F35C-76A0-4E76-8157-B6F61FBE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574"/>
            <a:ext cx="9144000" cy="935575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152141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1472B-0175-463B-A902-7B94EA99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39119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C018C-B46A-443A-A097-871151A8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09" y="1829892"/>
            <a:ext cx="4771887" cy="1966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0B57C-6768-442E-8BA4-715C4E3B2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318" y="3791357"/>
            <a:ext cx="4623678" cy="23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D933C-3ED0-44CB-951D-16BF9CCC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82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D933C-3ED0-44CB-951D-16BF9CCC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82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C4C6A-27C3-4A0E-BA3F-15F0EB62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13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20BA-9ED0-4BDA-80E7-3459E921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64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Generative Adversarial Networks (GAN)</vt:lpstr>
      <vt:lpstr>Introduction to GAN</vt:lpstr>
      <vt:lpstr>Introduction to GAN</vt:lpstr>
      <vt:lpstr>Introduction to GAN</vt:lpstr>
      <vt:lpstr>Introduction to GAN</vt:lpstr>
      <vt:lpstr>Introduction to GAN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raghu prasad</dc:creator>
  <cp:lastModifiedBy>raghu prasad</cp:lastModifiedBy>
  <cp:revision>162</cp:revision>
  <dcterms:created xsi:type="dcterms:W3CDTF">2021-09-07T14:33:08Z</dcterms:created>
  <dcterms:modified xsi:type="dcterms:W3CDTF">2021-09-16T03:30:00Z</dcterms:modified>
</cp:coreProperties>
</file>