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4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846F-58A9-4723-8AAD-5E2AF35DB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09D73-B528-44E1-8182-A908BBC00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2B46-0435-4E2E-A883-5E31DFF7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5B53E-972C-40C8-ABE7-FEF49770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4E1F-8363-41D4-A4A9-32DCDE0C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1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4D0D-7EA7-4C16-8E18-79480360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A0E44-846C-4FE4-9235-D66EA7ABD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416BD-450A-4E2D-934C-36A4431F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CA3B3-4071-485C-BDDA-E7B82CC2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D203-E93B-4877-9A92-B192019C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5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2A5E0-6E0C-48D8-8CD2-5E81A9D1A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3BC97-B6F4-442E-BDA1-F69AD1AE2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01FC-C905-4279-9189-7CEDC60C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43442-BF67-4B59-A8F2-BCABD250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3C55F-DFCB-4DCD-AD60-1EFFAAFA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3329-6FFE-4153-B769-DE7D676A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6374-6168-438B-B2E8-F2AC50E84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41C6-6A72-4AE4-AA6C-2D174395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82C50-D6E3-4806-ABD5-A81BD438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7B58-1BC6-48E4-B06F-42036996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8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67ED-3E9E-4F3D-BD38-8C4E7569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C81A2-F94A-424C-9E8B-971761894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DE5BF-67F2-4B86-959E-03287AAA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AA2C6-F29F-43D1-8D8F-86DF1FCC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987F5-8E4A-4613-AF21-42AAF0FC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8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EF-D772-4B73-B8D4-CEB1B612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606C-684E-4127-B2D8-37384BB27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C0090-710F-4E77-8CB2-21A4F5603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1707F-DA69-411B-8E2A-D99F81B8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20453-DDE0-48FF-82A7-F44BBDDF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66937-04DE-4D58-8811-64791829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9541-0635-42ED-AFAF-226A7A91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83CD3-CCD9-4F4E-891D-DA0356DBA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8521B-5370-470A-8898-5F3E42938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C61D7-3F45-4CD2-BD4C-B0A5FA255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E0EA1-F22F-4A19-993A-9003D00F6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5D90D-CF86-490B-9CCF-BEC87CF6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86DA9-DF87-493A-B277-DA58E13F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38361-9FD0-45EE-B330-F80AF099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42FB-46FB-49D7-B843-6798F3DA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B499E-8B89-4F76-95DA-27A45926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E959E-4C45-4853-851D-E2304063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5B77A-FC1F-41E9-B5B8-B068E51A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082A1-67AE-440C-ABD9-595EA94C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18DAD-C59B-430C-9B12-9BE14B38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D45A6-9F41-489E-BC60-510AD1E6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9789-8F89-4BBF-9F83-FD1094C7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0728-F8E9-4BE7-8FF9-CCCA819B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29A5A-B74F-465A-9CD9-261681D5D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5B4ED-B98B-459A-A260-92A6ED03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5C537-9B36-4448-883C-6A9E24CA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3F079-6249-48CE-A0F5-F3861D21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8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AEB8-6479-44A2-A00E-9B36F1FD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1F608-B0A2-4468-B4F2-E8C9E1913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DF6FA-7066-422F-8164-FB00EEDD7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DCB84-51F0-4B86-9DB4-4B180564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2B1FA-B02D-4985-B06D-FDCC5C82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CD163-B3DF-4976-AE05-914B1006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5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8AF11-3F87-4300-A714-DDC93275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EA654-8786-4CBC-9815-7CAB2A7C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8B986-44AF-4B96-9FEE-DF089308E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A303-9930-428B-A9A4-D0E1F5B603A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CE2E7-4401-4B0F-AD9A-FBA6236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AF35C-76A0-4E76-8157-B6F61FBE9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9F8A-32EC-40F1-BAB8-0B0AB7DE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1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1574"/>
            <a:ext cx="9144000" cy="935575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End to End Deep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Raghu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Prasad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Konandur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raghuprasadkonandur@kaushalya.tech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23507-69B1-4DDE-954A-E8D22BA0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82" y="152141"/>
            <a:ext cx="2309060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0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0376-3476-44CD-9BAD-BA8129E3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Architecture-Potato Disease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5808-67D8-40F4-A1E7-8A75704C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9D392-6F4E-414A-93CD-9439D58E9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10515599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0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0376-3476-44CD-9BAD-BA8129E3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Architecture-Mobile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5808-67D8-40F4-A1E7-8A75704C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A34BDA-E8B9-474A-8B3A-03E83F774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55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7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0376-3476-44CD-9BAD-BA8129E3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5808-67D8-40F4-A1E7-8A75704C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7D2BC-48D5-4279-A8BD-FCF3A517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601131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3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0376-3476-44CD-9BAD-BA8129E3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Tf.data.Dataset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5808-67D8-40F4-A1E7-8A75704C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8018C-8E96-4919-83F1-595CF89D4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7433"/>
            <a:ext cx="10515600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1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0376-3476-44CD-9BAD-BA8129E3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Tf.data.Dataset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5808-67D8-40F4-A1E7-8A75704C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07265-022B-4E56-9530-D3EFF78B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1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0376-3476-44CD-9BAD-BA8129E3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Tf.data.Dataset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5808-67D8-40F4-A1E7-8A75704C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330B1-7777-4C77-A0AF-6DBB02CF3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1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0376-3476-44CD-9BAD-BA8129E3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5808-67D8-40F4-A1E7-8A75704C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1C878-B8EA-461E-9E9D-69F642BD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05188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1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9131"/>
            <a:ext cx="9144000" cy="935575"/>
          </a:xfrm>
        </p:spPr>
        <p:txBody>
          <a:bodyPr>
            <a:normAutofit fontScale="90000"/>
          </a:bodyPr>
          <a:lstStyle/>
          <a:p>
            <a:b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Raghu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Prasad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Konandur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raghuprasadkonandur@kaushalya.tech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23507-69B1-4DDE-954A-E8D22BA0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82" y="534696"/>
            <a:ext cx="2309060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2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3399</TotalTime>
  <Words>72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End to End Deep Learning Project</vt:lpstr>
      <vt:lpstr>Architecture-Potato Disease identification</vt:lpstr>
      <vt:lpstr>Architecture-Mobile App</vt:lpstr>
      <vt:lpstr>Overall Architecture</vt:lpstr>
      <vt:lpstr>Tf.data.Dataset</vt:lpstr>
      <vt:lpstr>Tf.data.Dataset</vt:lpstr>
      <vt:lpstr>Tf.data.Dataset</vt:lpstr>
      <vt:lpstr>Augmentation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</dc:title>
  <dc:creator>raghu prasad</dc:creator>
  <cp:lastModifiedBy>raghu prasad</cp:lastModifiedBy>
  <cp:revision>176</cp:revision>
  <dcterms:created xsi:type="dcterms:W3CDTF">2021-09-07T14:33:08Z</dcterms:created>
  <dcterms:modified xsi:type="dcterms:W3CDTF">2021-09-17T03:31:47Z</dcterms:modified>
</cp:coreProperties>
</file>