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1" r:id="rId3"/>
    <p:sldId id="257" r:id="rId4"/>
    <p:sldId id="448" r:id="rId5"/>
    <p:sldId id="447" r:id="rId6"/>
    <p:sldId id="423" r:id="rId7"/>
    <p:sldId id="260" r:id="rId8"/>
    <p:sldId id="434" r:id="rId9"/>
    <p:sldId id="258" r:id="rId10"/>
    <p:sldId id="433" r:id="rId11"/>
    <p:sldId id="261" r:id="rId12"/>
    <p:sldId id="435" r:id="rId13"/>
    <p:sldId id="262" r:id="rId14"/>
    <p:sldId id="446" r:id="rId15"/>
    <p:sldId id="264" r:id="rId16"/>
    <p:sldId id="263" r:id="rId17"/>
    <p:sldId id="259" r:id="rId18"/>
    <p:sldId id="34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55B4A6-F6ED-41A2-91E7-92EA26A78E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skill up-skill re-skill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8005F-CED1-4621-9110-C690C6CDC9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A3DF1-419F-4396-AE23-2FADD3683DAD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7E25C-2D8D-41AA-8748-E6D60FE01D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82668-E5B5-46EE-9C93-F2CE7B1769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5D8C8-2A11-4FB2-BD5D-E4BDAB38F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57821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skill up-skill re-skill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6DFB3-D709-4817-8757-3B1955B6C311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57952-1A80-46FA-8548-977403839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41509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3C41B-E9E9-489D-B260-27118C51A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8C4B8-CEE0-48BD-992B-814D7C429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E0641-E2DC-4375-B272-231AFBA64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D9D9-0201-491D-850A-4E48B8CC6FB5}" type="datetime1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D9137-1D30-43E0-932D-1EB873CE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AB4F9-BFE1-4F47-8160-278C84DA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2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BCFDE-0066-424F-8AD8-B8B63F4BB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67B97-FA2A-4591-8DD4-3BF596375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81EE0-3A36-4DA0-8C70-B2F55A23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E471-E374-414F-ACAE-271604EC180C}" type="datetime1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91D9F-1AA2-4DC0-ABDD-E386B07A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10BF8-EA9D-4436-8B54-135D36BD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47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2BC0A2-01C6-47DB-93BE-DB08598B6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C7C24-10B7-4275-A1D4-1C14E6189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B6E22-37F2-4165-A9BB-2109D041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9059-F8BB-4ED7-ABCA-C2BF3D4995E6}" type="datetime1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6818C-8238-4212-9546-A9BA9398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C79E6-8F9D-4249-B9F7-352C3C52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09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8CD0-CC09-4685-A6E3-C9BBA661D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0423-F94B-4A20-BA08-6E113BA16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264F-4D1D-42F9-B1ED-BEA4739C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5BB6-7F57-4C30-AECB-DA0D27197DA6}" type="datetime1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44A2-22EA-44B0-B219-7CB71AB8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8506A-7EAE-470A-B749-0B43FF1F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08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3BCC-6658-4BBB-B1FE-8A51C995B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09F01-5596-4590-B4B8-A77BBB859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1DB20-F694-46E7-BA2E-E379D0D0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85B2-39A4-4814-A92A-2973CDC9102C}" type="datetime1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4FA37-DFF6-49FE-A511-D986E443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E922A-582D-412F-8D08-1961EBDE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32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A0B4-7DDD-456B-868E-04A488A1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254B-1F41-4F92-8B68-9C674549E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EA022-5DE4-44D3-9F22-F814D27A1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B7E97-0CE2-40EF-9035-BABECA59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93A2-8117-48A4-9605-23EE94DF99C3}" type="datetime1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4F199-F1D8-4F41-9729-74072316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38860-A321-47E1-A901-9A31ACA8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68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A48B7-EEB8-49FB-A0B5-6537290A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DACF7-9B14-4029-B2E7-54EE46CF7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BA818-DC40-495F-BA3A-ECE379EED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8DDCE-3A75-4288-862A-FEC0EAD1A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4CC0A-DC5F-415B-8B31-0ABF5A836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0FD2E-C50D-41E4-B63A-E027608F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C8FC-84AC-4C10-ACC0-BD7AF63F7665}" type="datetime1">
              <a:rPr lang="en-IN" smtClean="0"/>
              <a:t>25-09-2025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3C346B-A211-4AB4-8CD0-78AECC55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B9F66-7773-41D1-BAC7-1779C683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10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23AA-C80A-48BC-AEC6-7DEB4852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F2A346-0D1B-4256-9132-CB879CE9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B640-F7B0-4E9F-B479-2364AFCFD561}" type="datetime1">
              <a:rPr lang="en-IN" smtClean="0"/>
              <a:t>25-09-2025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8BFEC-7F4E-42A1-8F8B-C963212F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7053D-177C-48FE-94BB-7D2BD7215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16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B7B5B-8618-4598-A42F-E77A5E7A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55B1-F658-4E21-B29B-5C46404C65AF}" type="datetime1">
              <a:rPr lang="en-IN" smtClean="0"/>
              <a:t>25-09-2025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C4A9AA-34C8-47A8-8FB6-82529E44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BD80E-88A3-4F3A-9F53-55EC3AC3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71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5D3AA-A5E3-4783-9DBA-B91ABD3F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D636D-3601-4BD1-ACEB-BBC34281A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0A2C8-4279-438E-87E0-A01F76262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60658-7026-4AFD-BCDA-22137F6C8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127A-0CB8-41EB-AC70-2B05AA20CEB4}" type="datetime1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0149A-2D3F-414A-8383-27F6EC7B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A4C9F-0C49-4ED0-AEAE-CBB1E79D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32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40B7-5D4B-4A58-B13A-74F6D61D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FA2D4-EE9C-48E1-87D3-42D611AA0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C3D02-5D72-4538-BA17-9869B87C7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D4831-4453-4D03-A9AA-7C6196C8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169A-C6D0-47B8-83D4-F4CEB7EC43EC}" type="datetime1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6C28A-74DE-4994-8DF8-7BF27E18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F87BE-663F-48C0-BE8A-EAA4B768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62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1CC49-6A6E-4458-B7D5-F57D53CA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71B4D-5EE4-4B37-8114-5D368C160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161EA-61A4-45FE-B63D-DC877E80F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274BC-1E24-44A8-9040-DB21F7AFD224}" type="datetime1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497DB-E57A-4B4A-A292-2720D15BC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C2572-16A3-43B1-A9DF-517466262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0B680-4920-456B-94E7-EB6DEF2E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74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redhat.com/en/topics/open-source/what-is-open-sourc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A290-8B3A-4103-A00E-06244A24C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4232"/>
            <a:ext cx="9144000" cy="1671484"/>
          </a:xfrm>
        </p:spPr>
        <p:txBody>
          <a:bodyPr>
            <a:normAutofit fontScale="90000"/>
          </a:bodyPr>
          <a:lstStyle/>
          <a:p>
            <a:br>
              <a:rPr lang="en-US" sz="2400" b="1" dirty="0">
                <a:solidFill>
                  <a:srgbClr val="000000"/>
                </a:solidFill>
                <a:latin typeface="Aptos" panose="020B0004020202020204" pitchFamily="34" charset="0"/>
              </a:rPr>
            </a:br>
            <a:br>
              <a:rPr lang="en-US" sz="2400" b="1" dirty="0">
                <a:solidFill>
                  <a:srgbClr val="000000"/>
                </a:solidFill>
                <a:latin typeface="Aptos" panose="020B0004020202020204" pitchFamily="34" charset="0"/>
              </a:rPr>
            </a:br>
            <a:r>
              <a:rPr lang="en-US" sz="3100" b="1" dirty="0">
                <a:solidFill>
                  <a:srgbClr val="000000"/>
                </a:solidFill>
                <a:latin typeface="Aptos" panose="020B0004020202020204" pitchFamily="34" charset="0"/>
              </a:rPr>
              <a:t>Workshop </a:t>
            </a:r>
            <a:r>
              <a:rPr lang="en-US" sz="31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on DevOps</a:t>
            </a:r>
            <a:br>
              <a:rPr lang="en-US" sz="31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b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74BFB-7A18-4DF0-8E46-E05235A52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9060"/>
            <a:ext cx="9144000" cy="1917290"/>
          </a:xfrm>
        </p:spPr>
        <p:txBody>
          <a:bodyPr>
            <a:no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Raghu Prasad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9845547471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www.kaushalya.tech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CEO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57037-1BA5-4CBD-8260-3759DECD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www.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kaushalya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DA70F-03AB-406E-88DC-93CC0743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The DevOps workflow. Source: Pease, 2017.">
            <a:extLst>
              <a:ext uri="{FF2B5EF4-FFF2-40B4-BE49-F238E27FC236}">
                <a16:creationId xmlns:a16="http://schemas.microsoft.com/office/drawing/2014/main" id="{D7D8E6E7-D350-F571-5F7E-B3DAB285F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054942"/>
            <a:ext cx="4414684" cy="191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708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34A64-EAFE-45BC-9CCE-A0D887F4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78AFD-2F09-4916-BA37-A771E8E18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AmazonEmberLight"/>
              </a:rPr>
              <a:t>DevOps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Light"/>
              </a:rPr>
              <a:t> is the combination of cultural philosophies, practices, and tools that increases an organization’s ability to deliver applications and services at high velocity: evolving and improving products at a faster pace than organizations using traditional software development and infrastructure management processes.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D69F53-84A7-5493-F650-317466E6F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531" y="4001294"/>
            <a:ext cx="8664691" cy="18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54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738F-365B-AA65-4F71-E4EF25D6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77B216-BD87-80E8-5406-251340622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584" y="4087625"/>
            <a:ext cx="7308213" cy="157747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D9FC8E-5EAC-B155-263F-5F1832F702FD}"/>
              </a:ext>
            </a:extLst>
          </p:cNvPr>
          <p:cNvSpPr txBox="1"/>
          <p:nvPr/>
        </p:nvSpPr>
        <p:spPr>
          <a:xfrm>
            <a:off x="1825954" y="2103707"/>
            <a:ext cx="78686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767676"/>
                </a:solidFill>
                <a:effectLst/>
                <a:latin typeface="Arial" panose="020B0604020202020204" pitchFamily="34" charset="0"/>
              </a:rPr>
              <a:t>CI/CD</a:t>
            </a:r>
            <a:r>
              <a:rPr lang="en-US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 stands for continuous integration and continuous delivery or deployment. Discover why </a:t>
            </a:r>
            <a:r>
              <a:rPr lang="en-US" b="1" dirty="0">
                <a:solidFill>
                  <a:srgbClr val="767676"/>
                </a:solidFill>
                <a:latin typeface="Arial" panose="020B0604020202020204" pitchFamily="34" charset="0"/>
              </a:rPr>
              <a:t>CI/CD</a:t>
            </a:r>
            <a:r>
              <a:rPr lang="en-US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 is important for DevOps teams and how to start a career in this growing field.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0373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34A64-EAFE-45BC-9CCE-A0D887F4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- CICD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78AFD-2F09-4916-BA37-A771E8E18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CI/CD devops">
            <a:extLst>
              <a:ext uri="{FF2B5EF4-FFF2-40B4-BE49-F238E27FC236}">
                <a16:creationId xmlns:a16="http://schemas.microsoft.com/office/drawing/2014/main" id="{F9E52EC4-E24F-56E0-58A3-6B561C456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10" y="1825624"/>
            <a:ext cx="11180353" cy="398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593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738F-365B-AA65-4F71-E4EF25D6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CDD58-38B8-559F-F829-6FD61E864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Docker is a set of platform as a service products that use OS-level virtualization to deliver software in packages called containers. </a:t>
            </a:r>
          </a:p>
          <a:p>
            <a:r>
              <a:rPr lang="en-US" dirty="0"/>
              <a:t>Docker is a software platform that allows you to build, test, and deploy applications quickly. </a:t>
            </a:r>
          </a:p>
          <a:p>
            <a:r>
              <a:rPr lang="en-US" dirty="0"/>
              <a:t>The service has both free and premium tiers. The software that hosts the containers is called Docker Engine. </a:t>
            </a:r>
          </a:p>
          <a:p>
            <a:r>
              <a:rPr lang="en-US" dirty="0"/>
              <a:t>It was first released in 2013 and is developed by Docker, Inc.</a:t>
            </a:r>
          </a:p>
          <a:p>
            <a:r>
              <a:rPr lang="en-US" dirty="0"/>
              <a:t>Docker packages software into standardized units called containers that have everything the software needs to run including libraries, system tools, code, and runtime. </a:t>
            </a:r>
          </a:p>
          <a:p>
            <a:r>
              <a:rPr lang="en-US" dirty="0"/>
              <a:t>Using Docker, you can quickly deploy and scale applications into any environment </a:t>
            </a:r>
          </a:p>
          <a:p>
            <a:pPr marL="0" indent="0">
              <a:buNone/>
            </a:pPr>
            <a:r>
              <a:rPr lang="en-US" dirty="0"/>
              <a:t>   and know your code will run.</a:t>
            </a:r>
          </a:p>
          <a:p>
            <a:pPr marL="0" indent="0">
              <a:buNone/>
            </a:pPr>
            <a:r>
              <a:rPr lang="en-IN" dirty="0"/>
              <a:t>https://aws.amazon.com/docker/</a:t>
            </a:r>
          </a:p>
        </p:txBody>
      </p:sp>
    </p:spTree>
    <p:extLst>
      <p:ext uri="{BB962C8B-B14F-4D97-AF65-F5344CB8AC3E}">
        <p14:creationId xmlns:p14="http://schemas.microsoft.com/office/powerpoint/2010/main" val="292771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82BF-3AFB-E2DB-81F8-E4F30914C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Vs VM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80EAC-39B7-FBE2-ED68-087BA4A3C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59D21-A6BF-3EE7-E3F3-8645BAFAB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AD341-FF5C-4DCA-DCF9-B327144C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14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C92E7E-0E36-978B-30A5-C24A43E63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64" y="1387087"/>
            <a:ext cx="11297265" cy="547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37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738F-365B-AA65-4F71-E4EF25D6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Docker Works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75AA4F-C260-56B7-DB0D-8C05D95AE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1614" y="2351421"/>
            <a:ext cx="5448772" cy="3299746"/>
          </a:xfrm>
        </p:spPr>
      </p:pic>
    </p:spTree>
    <p:extLst>
      <p:ext uri="{BB962C8B-B14F-4D97-AF65-F5344CB8AC3E}">
        <p14:creationId xmlns:p14="http://schemas.microsoft.com/office/powerpoint/2010/main" val="159902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738F-365B-AA65-4F71-E4EF25D6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CDD58-38B8-559F-F829-6FD61E864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151515"/>
                </a:solidFill>
                <a:effectLst/>
                <a:latin typeface="Red Hat Text"/>
              </a:rPr>
              <a:t>Kubernetes (also known as k8s or “</a:t>
            </a:r>
            <a:r>
              <a:rPr lang="en-US" b="0" i="0" dirty="0" err="1">
                <a:solidFill>
                  <a:srgbClr val="151515"/>
                </a:solidFill>
                <a:effectLst/>
                <a:latin typeface="Red Hat Text"/>
              </a:rPr>
              <a:t>kube</a:t>
            </a:r>
            <a:r>
              <a:rPr lang="en-US" b="0" i="0" dirty="0">
                <a:solidFill>
                  <a:srgbClr val="151515"/>
                </a:solidFill>
                <a:effectLst/>
                <a:latin typeface="Red Hat Text"/>
              </a:rPr>
              <a:t>”) is an </a:t>
            </a:r>
            <a:r>
              <a:rPr lang="en-US" b="0" i="0" u="none" strike="noStrike" dirty="0">
                <a:solidFill>
                  <a:srgbClr val="0066CC"/>
                </a:solidFill>
                <a:effectLst/>
                <a:latin typeface="Red Hat Text"/>
                <a:hlinkClick r:id="rId2"/>
              </a:rPr>
              <a:t>open source</a:t>
            </a:r>
            <a:r>
              <a:rPr lang="en-US" b="0" i="0" dirty="0">
                <a:solidFill>
                  <a:srgbClr val="151515"/>
                </a:solidFill>
                <a:effectLst/>
                <a:latin typeface="Red Hat Text"/>
              </a:rPr>
              <a:t> container orchestration platform that automates many of the manual processes involved in deploying, managing, and scaling containerized applications.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702AB-EC99-181B-B4D5-3F3B1ADEA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490" y="3549445"/>
            <a:ext cx="8445910" cy="262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83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738F-365B-AA65-4F71-E4EF25D6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Path – </a:t>
            </a:r>
            <a:r>
              <a:rPr lang="en-US" dirty="0" err="1"/>
              <a:t>Devops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9793F-1ED2-7C54-79F1-9624D03C1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Agile Development</a:t>
            </a:r>
          </a:p>
          <a:p>
            <a:r>
              <a:rPr lang="en-US" dirty="0"/>
              <a:t>Version Control – (git)</a:t>
            </a:r>
          </a:p>
          <a:p>
            <a:r>
              <a:rPr lang="en-US" dirty="0"/>
              <a:t>Coding (Python)</a:t>
            </a:r>
          </a:p>
          <a:p>
            <a:r>
              <a:rPr lang="en-US" dirty="0"/>
              <a:t>Docker and Docker Hub</a:t>
            </a:r>
          </a:p>
          <a:p>
            <a:r>
              <a:rPr lang="en-US" dirty="0" err="1"/>
              <a:t>Github</a:t>
            </a:r>
            <a:r>
              <a:rPr lang="en-US" dirty="0"/>
              <a:t> actions – (CI/CD)</a:t>
            </a:r>
          </a:p>
          <a:p>
            <a:r>
              <a:rPr lang="en-US" dirty="0"/>
              <a:t>Jenkins</a:t>
            </a:r>
          </a:p>
          <a:p>
            <a:r>
              <a:rPr lang="en-US" dirty="0"/>
              <a:t>AWS</a:t>
            </a:r>
          </a:p>
          <a:p>
            <a:r>
              <a:rPr lang="en-US" dirty="0"/>
              <a:t>Monitoring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5627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A290-8B3A-4103-A00E-06244A24C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2356"/>
            <a:ext cx="9144000" cy="935575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74BFB-7A18-4DF0-8E46-E05235A52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54313"/>
          </a:xfrm>
        </p:spPr>
        <p:txBody>
          <a:bodyPr>
            <a:no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Raghu Prasad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9845547471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57037-1BA5-4CBD-8260-3759DECD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www.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kaushalya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DA70F-03AB-406E-88DC-93CC0743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42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Raghu Prasad – BE, MS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Total of 30 years of experience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7 years as a lecturer in an Engineering College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23 Years into IT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Worked with companies like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CISCO,CSC,ICICI,First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Apex – NTT Data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Currently into Corporate training and consultancy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Worked with corporates and public sector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Service Offerings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– In person/On-line/Corporate/Academic Institutes</a:t>
            </a:r>
          </a:p>
          <a:p>
            <a:r>
              <a:rPr lang="en-IN" sz="2900" b="1" dirty="0">
                <a:latin typeface="Arial" panose="020B0604020202020204" pitchFamily="34" charset="0"/>
                <a:cs typeface="Arial" panose="020B0604020202020204" pitchFamily="34" charset="0"/>
              </a:rPr>
              <a:t>Consultancy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– Consultant to vendor of Atal Tinkering Lab/ECIL-ECIT,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Incarnus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Healthcare Service Provider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Java,Python,Web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technologies,Java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Script technologies (MEAN stack),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IOT,Test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Automation,Machine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Learning,Artificial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Intelligence,ERP,.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NET,Cloud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Computing,Devops,MLOps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ILinkDigital,Operative,Flatworld,IQVIA,Sony,Philips,L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T,NextGen,Incarnus,Aspire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system,</a:t>
            </a:r>
          </a:p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NewHorizonCollege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Engineering,NIE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Mysore,Acharya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College Of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Engineering,SIT-Tumakuru,BGS-IT,Sindhi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College,Malnad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Enginering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College,S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B College of Management, REVA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University,Nagarjuna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Engineering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College,Dayanand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Sagar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University,NIT-Imphal,Presidency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University,SaiVidya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Institute of Technology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Life Cycle of Software Deployment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Life Cycle of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Datascience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Project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Agile Development</a:t>
            </a:r>
          </a:p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Docker Container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Docker Hub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99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B889E-F3F4-745B-EB7B-1D789A2A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of a Software Deployment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F0382-8B7A-8579-76C5-40BD78C75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6FF1D-502C-BBDC-95DE-FA10CC9B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FCC05-4230-EA88-5350-E233FBAD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4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0FD775-357C-D328-8C4E-A7B594AF5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50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43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43A9B-C7C6-F484-1128-C6E5CEB9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of a Software Deployment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B3A85-B4D0-580B-2A3E-BF5669074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FCB76-F1C6-9C5B-C1A4-D0EC04E8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F4CE30-DA0E-7AE2-76FB-2AE32D48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2BCF1B-27B5-C369-2843-4A981C61C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754492" cy="443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0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34A64-EAFE-45BC-9CCE-A0D887F4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of </a:t>
            </a:r>
            <a:r>
              <a:rPr lang="en-US" dirty="0" err="1"/>
              <a:t>DataScience</a:t>
            </a:r>
            <a:r>
              <a:rPr lang="en-US" dirty="0"/>
              <a:t>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78AFD-2F09-4916-BA37-A771E8E18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84D78-2CB3-4120-BC7B-197DE91F9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05" y="1520889"/>
            <a:ext cx="7007291" cy="507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0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738F-365B-AA65-4F71-E4EF25D6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Development Methodology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43BC22-9684-7629-77AF-743AE43A2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3A05A4-0524-09B2-7821-F93B4E269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104" y="2253286"/>
            <a:ext cx="8101780" cy="374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51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34A64-EAFE-45BC-9CCE-A0D887F4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Scrum Framework for development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78AFD-2F09-4916-BA37-A771E8E18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Agile uses incremental, iterative work sequences called sprints.">
            <a:extLst>
              <a:ext uri="{FF2B5EF4-FFF2-40B4-BE49-F238E27FC236}">
                <a16:creationId xmlns:a16="http://schemas.microsoft.com/office/drawing/2014/main" id="{56A7C802-5726-4009-C5C0-C92D4953D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5624"/>
            <a:ext cx="9753600" cy="45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069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738F-365B-AA65-4F71-E4EF25D6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DevOps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030822-3714-C653-7094-39B0F7044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7668" y="2271404"/>
            <a:ext cx="6736664" cy="3459780"/>
          </a:xfrm>
        </p:spPr>
      </p:pic>
    </p:spTree>
    <p:extLst>
      <p:ext uri="{BB962C8B-B14F-4D97-AF65-F5344CB8AC3E}">
        <p14:creationId xmlns:p14="http://schemas.microsoft.com/office/powerpoint/2010/main" val="400297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10606</TotalTime>
  <Words>593</Words>
  <Application>Microsoft Office PowerPoint</Application>
  <PresentationFormat>Widescreen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AmazonEmberLight</vt:lpstr>
      <vt:lpstr>Aptos</vt:lpstr>
      <vt:lpstr>Arial</vt:lpstr>
      <vt:lpstr>Calibri</vt:lpstr>
      <vt:lpstr>Calibri Light</vt:lpstr>
      <vt:lpstr>Red Hat Text</vt:lpstr>
      <vt:lpstr>Office Theme</vt:lpstr>
      <vt:lpstr>  Workshop on DevOps  </vt:lpstr>
      <vt:lpstr>Introduction</vt:lpstr>
      <vt:lpstr>Topics</vt:lpstr>
      <vt:lpstr>Life Cycle of a Software Deployment</vt:lpstr>
      <vt:lpstr>Life Cycle of a Software Deployment</vt:lpstr>
      <vt:lpstr>Life Cycle of DataScience Project </vt:lpstr>
      <vt:lpstr>Agile Development Methodology</vt:lpstr>
      <vt:lpstr>Agile Scrum Framework for development </vt:lpstr>
      <vt:lpstr>Introduction to DevOps</vt:lpstr>
      <vt:lpstr>DevOps </vt:lpstr>
      <vt:lpstr>CI/CD</vt:lpstr>
      <vt:lpstr>DevOps - CICD</vt:lpstr>
      <vt:lpstr>Docker</vt:lpstr>
      <vt:lpstr>Docker Vs VM</vt:lpstr>
      <vt:lpstr>How Docker Works</vt:lpstr>
      <vt:lpstr>Kubernetes</vt:lpstr>
      <vt:lpstr>Learning Path – Devops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</dc:title>
  <dc:creator>raghu prasad</dc:creator>
  <cp:lastModifiedBy>raghu prasad konandur</cp:lastModifiedBy>
  <cp:revision>703</cp:revision>
  <dcterms:created xsi:type="dcterms:W3CDTF">2017-06-25T15:07:02Z</dcterms:created>
  <dcterms:modified xsi:type="dcterms:W3CDTF">2025-09-25T00:53:49Z</dcterms:modified>
</cp:coreProperties>
</file>