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-</a:t>
            </a:r>
            <a:r>
              <a:rPr lang="en-US" dirty="0" err="1"/>
              <a:t>Deepdive</a:t>
            </a:r>
            <a:br>
              <a:rPr lang="en-US" dirty="0"/>
            </a:br>
            <a:r>
              <a:rPr dirty="0"/>
              <a:t>How Docker Runs on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Docker Architecture on Windows using WSL2 and Hyper-V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Docker Across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Linux: Runs natively with host kernel</a:t>
            </a:r>
          </a:p>
          <a:p>
            <a:r>
              <a:t>- Windows: Uses WSL2 or Hyper-V Linux VM</a:t>
            </a:r>
          </a:p>
          <a:p>
            <a:r>
              <a:t>- macOS: Runs Linux VM using HyperKit</a:t>
            </a:r>
          </a:p>
          <a:p>
            <a:endParaRPr/>
          </a:p>
          <a:p>
            <a:r>
              <a:t>Even on Windows/macOS, a Linux kernel is still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What About Windows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Windows supports native Windows containers using Windows kernel</a:t>
            </a:r>
          </a:p>
          <a:p>
            <a:r>
              <a:t>- Switchable via Docker Desktop</a:t>
            </a:r>
          </a:p>
          <a:p>
            <a:r>
              <a:t>- Most production containers are still Linux-based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Docker requires a Linux kernel to run Linux containers</a:t>
            </a:r>
          </a:p>
          <a:p>
            <a:r>
              <a:t>💻 On Windows/macOS, it runs via a lightweight Linux VM</a:t>
            </a:r>
          </a:p>
          <a:p>
            <a:r>
              <a:t>🪟 Windows containers use Windows kernel but are less common</a:t>
            </a:r>
          </a:p>
          <a:p>
            <a:endParaRPr/>
          </a:p>
          <a:p>
            <a:r>
              <a:t>So yes — a Linux kernel is essential for Docker's core functionality.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Docker Modes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WSL 2 Backend (Preferred)</a:t>
            </a:r>
          </a:p>
          <a:p>
            <a:r>
              <a:t>- Hyper-V Backend</a:t>
            </a:r>
          </a:p>
          <a:p>
            <a:endParaRPr/>
          </a:p>
          <a:p>
            <a:r>
              <a:t>Docker Desktop selects the best mode based on your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Docker Desktop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GUI tool to manage Docker on Windows</a:t>
            </a:r>
          </a:p>
          <a:p>
            <a:r>
              <a:t>- Integrates with WSL 2 distributions</a:t>
            </a:r>
          </a:p>
          <a:p>
            <a:r>
              <a:t>- Manages Docker Engine, containers, and file systems</a:t>
            </a:r>
          </a:p>
          <a:p>
            <a:r>
              <a:t>- Provides volume/file sharing between Windows and Linux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Key Components in Docker Desktop (WSL2 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 Engine runs inside WSL2 VM</a:t>
            </a:r>
          </a:p>
          <a:p>
            <a:r>
              <a:t>- Full Linux kernel support</a:t>
            </a:r>
          </a:p>
          <a:p>
            <a:r>
              <a:t>- Use Docker from PowerShell, CMD, or WSL2 terminal</a:t>
            </a:r>
          </a:p>
          <a:p>
            <a:r>
              <a:t>- File access from both Windows and Linux paths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Architecture Overview (WSL2 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 10/11</a:t>
            </a:r>
          </a:p>
          <a:p>
            <a:r>
              <a:t>   └── Docker Desktop</a:t>
            </a:r>
          </a:p>
          <a:p>
            <a:r>
              <a:t>        └── WSL 2 (VM with Linux Kernel)</a:t>
            </a:r>
          </a:p>
          <a:p>
            <a:r>
              <a:t>              └── Docker Engine</a:t>
            </a:r>
          </a:p>
          <a:p>
            <a:r>
              <a:t>                   └── Containers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Running Docker Commands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PowerShell / CMD:</a:t>
            </a:r>
          </a:p>
          <a:p>
            <a:r>
              <a:t>  docker run hello-world</a:t>
            </a:r>
          </a:p>
          <a:p>
            <a:endParaRPr/>
          </a:p>
          <a:p>
            <a:r>
              <a:t>- WSL2 Terminal:</a:t>
            </a:r>
          </a:p>
          <a:p>
            <a:r>
              <a:t>  docker ps</a:t>
            </a:r>
          </a:p>
          <a:p>
            <a:endParaRPr/>
          </a:p>
          <a:p>
            <a:r>
              <a:t>Docker Desktop auto-configures integration.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Why WSL2 is Preferred?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performance</a:t>
            </a:r>
          </a:p>
          <a:p>
            <a:r>
              <a:t>- Less resource usage than Hyper-V</a:t>
            </a:r>
          </a:p>
          <a:p>
            <a:r>
              <a:t>- Native Linux compatibility</a:t>
            </a:r>
          </a:p>
          <a:p>
            <a:r>
              <a:t>- Smooth file sharing between OSes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Does Docker Require a Linux Kernel?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Why Docker Depends on Linux Kernel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Why Docker Needs a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Docker relies on Linux kernel features:</a:t>
            </a:r>
          </a:p>
          <a:p>
            <a:r>
              <a:t>- Namespaces: process isolation</a:t>
            </a:r>
          </a:p>
          <a:p>
            <a:r>
              <a:t>- Cgroups: resource control</a:t>
            </a:r>
          </a:p>
          <a:p>
            <a:r>
              <a:t>- UnionFS: layered file system</a:t>
            </a:r>
          </a:p>
          <a:p>
            <a:endParaRPr/>
          </a:p>
          <a:p>
            <a:r>
              <a:t>These are essential for containerization.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Docker -Deepdive How Docker Runs on Windows</vt:lpstr>
      <vt:lpstr>1. Docker Modes on Windows</vt:lpstr>
      <vt:lpstr>2. Docker Desktop for Windows</vt:lpstr>
      <vt:lpstr>3. Key Components in Docker Desktop (WSL2 Mode)</vt:lpstr>
      <vt:lpstr>4. Architecture Overview (WSL2 Mode)</vt:lpstr>
      <vt:lpstr>5. Running Docker Commands on Windows</vt:lpstr>
      <vt:lpstr>6. Why WSL2 is Preferred?</vt:lpstr>
      <vt:lpstr>Does Docker Require a Linux Kernel?</vt:lpstr>
      <vt:lpstr>1. Why Docker Needs a Linux Kernel</vt:lpstr>
      <vt:lpstr>2. Docker Across Operating Systems</vt:lpstr>
      <vt:lpstr>3. What About Windows Containers?</vt:lpstr>
      <vt:lpstr>4.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3</cp:revision>
  <dcterms:created xsi:type="dcterms:W3CDTF">2013-01-27T09:14:16Z</dcterms:created>
  <dcterms:modified xsi:type="dcterms:W3CDTF">2025-09-25T00:24:14Z</dcterms:modified>
  <cp:category/>
</cp:coreProperties>
</file>