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257" r:id="rId4"/>
    <p:sldId id="280" r:id="rId5"/>
    <p:sldId id="349" r:id="rId6"/>
    <p:sldId id="358" r:id="rId7"/>
    <p:sldId id="350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1" r:id="rId17"/>
    <p:sldId id="352" r:id="rId18"/>
    <p:sldId id="353" r:id="rId19"/>
    <p:sldId id="354" r:id="rId20"/>
    <p:sldId id="355" r:id="rId21"/>
    <p:sldId id="356" r:id="rId22"/>
    <p:sldId id="34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i="1" dirty="0"/>
              <a:t>metadata</a:t>
            </a:r>
            <a:r>
              <a:rPr lang="en-IN" dirty="0"/>
              <a:t> for a component class associates it with a </a:t>
            </a:r>
            <a:r>
              <a:rPr lang="en-IN" b="1" i="1" dirty="0"/>
              <a:t>template</a:t>
            </a:r>
            <a:r>
              <a:rPr lang="en-IN" dirty="0"/>
              <a:t> that defines a view. A template combines ordinary HTML with Angular </a:t>
            </a:r>
            <a:r>
              <a:rPr lang="en-IN" b="1" i="1" dirty="0"/>
              <a:t>directives</a:t>
            </a:r>
            <a:r>
              <a:rPr lang="en-IN" dirty="0"/>
              <a:t> and </a:t>
            </a:r>
            <a:r>
              <a:rPr lang="en-IN" b="1" i="1" dirty="0"/>
              <a:t>binding</a:t>
            </a:r>
            <a:r>
              <a:rPr lang="en-IN" i="1" dirty="0"/>
              <a:t> </a:t>
            </a:r>
            <a:r>
              <a:rPr lang="en-IN" i="1" dirty="0" err="1"/>
              <a:t>markup</a:t>
            </a:r>
            <a:r>
              <a:rPr lang="en-IN" dirty="0"/>
              <a:t> that allow Angular to modify the HTML before rendering it for display.</a:t>
            </a:r>
          </a:p>
          <a:p>
            <a:r>
              <a:rPr lang="en-IN" dirty="0"/>
              <a:t>The metadata for a service class provides the information Angular needs to make it available to components through </a:t>
            </a:r>
            <a:r>
              <a:rPr lang="en-IN" b="1" i="1" dirty="0"/>
              <a:t>Dependency Injection (DI)</a:t>
            </a:r>
            <a:r>
              <a:rPr lang="en-IN" dirty="0"/>
              <a:t>.</a:t>
            </a:r>
          </a:p>
          <a:p>
            <a:r>
              <a:rPr lang="en-IN" dirty="0"/>
              <a:t>An app's components typically define many views, arranged hierarchically. Angular provides the </a:t>
            </a:r>
            <a:r>
              <a:rPr lang="en-IN" b="1" i="1" dirty="0"/>
              <a:t>Router service</a:t>
            </a:r>
            <a:r>
              <a:rPr lang="en-IN" dirty="0"/>
              <a:t> to help you define </a:t>
            </a:r>
            <a:r>
              <a:rPr lang="en-IN" b="1" i="1" dirty="0"/>
              <a:t>navigation paths among views</a:t>
            </a:r>
            <a:r>
              <a:rPr lang="en-IN" dirty="0"/>
              <a:t>. The router provides sophisticated in-browser navigational capabilities.</a:t>
            </a:r>
          </a:p>
          <a:p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/>
          </a:bodyPr>
          <a:lstStyle/>
          <a:p>
            <a:r>
              <a:rPr lang="en-IN" b="1" dirty="0"/>
              <a:t>Templates, directives, and data binding</a:t>
            </a:r>
          </a:p>
          <a:p>
            <a:r>
              <a:rPr lang="en-IN" dirty="0"/>
              <a:t>A template combines HTML with Angular </a:t>
            </a:r>
            <a:r>
              <a:rPr lang="en-IN" dirty="0" err="1"/>
              <a:t>markup</a:t>
            </a:r>
            <a:r>
              <a:rPr lang="en-IN" dirty="0"/>
              <a:t> that can modify the HTML elements before they are displayed. Template </a:t>
            </a:r>
            <a:r>
              <a:rPr lang="en-IN" i="1" dirty="0"/>
              <a:t>directives</a:t>
            </a:r>
            <a:r>
              <a:rPr lang="en-IN" dirty="0"/>
              <a:t> provide program logic, and </a:t>
            </a:r>
            <a:r>
              <a:rPr lang="en-IN" i="1" dirty="0"/>
              <a:t>binding </a:t>
            </a:r>
            <a:r>
              <a:rPr lang="en-IN" i="1" dirty="0" err="1"/>
              <a:t>markup</a:t>
            </a:r>
            <a:r>
              <a:rPr lang="en-IN" dirty="0"/>
              <a:t> connects your application data and the document object model (DOM).</a:t>
            </a:r>
            <a:br>
              <a:rPr lang="en-IN" dirty="0"/>
            </a:br>
            <a:r>
              <a:rPr lang="en-IN" b="1" i="1" dirty="0"/>
              <a:t>Event binding</a:t>
            </a:r>
            <a:r>
              <a:rPr lang="en-IN" dirty="0"/>
              <a:t> lets your app respond to user input in the target environment by updating your application data.</a:t>
            </a:r>
          </a:p>
          <a:p>
            <a:r>
              <a:rPr lang="en-IN" b="1" i="1" dirty="0"/>
              <a:t>Property</a:t>
            </a:r>
            <a:r>
              <a:rPr lang="en-IN" i="1" dirty="0"/>
              <a:t> </a:t>
            </a:r>
            <a:r>
              <a:rPr lang="en-IN" b="1" i="1" dirty="0"/>
              <a:t>binding</a:t>
            </a:r>
            <a:r>
              <a:rPr lang="en-IN" dirty="0"/>
              <a:t> lets you interpolate values that are computed from your application data into the HTML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2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 lnSpcReduction="20000"/>
          </a:bodyPr>
          <a:lstStyle/>
          <a:p>
            <a:r>
              <a:rPr lang="en-IN" sz="3000" b="1" dirty="0"/>
              <a:t>Templates, directives, and data binding</a:t>
            </a:r>
          </a:p>
          <a:p>
            <a:r>
              <a:rPr lang="en-IN" dirty="0"/>
              <a:t>Before a view is displayed, Angular evaluates the directives and resolves the binding syntax in the template to modify the HTML elements and the DOM, according to your program data and logic. </a:t>
            </a:r>
          </a:p>
          <a:p>
            <a:r>
              <a:rPr lang="en-IN" dirty="0"/>
              <a:t>Angular supports </a:t>
            </a:r>
            <a:r>
              <a:rPr lang="en-IN" b="1" i="1" dirty="0"/>
              <a:t>two-way data binding</a:t>
            </a:r>
            <a:r>
              <a:rPr lang="en-IN" dirty="0"/>
              <a:t>, meaning that changes in the DOM, such as user choices, can also be reflected back into your program data.</a:t>
            </a:r>
          </a:p>
          <a:p>
            <a:r>
              <a:rPr lang="en-IN" dirty="0"/>
              <a:t>Your templates can also use </a:t>
            </a:r>
            <a:r>
              <a:rPr lang="en-IN" b="1" i="1" dirty="0"/>
              <a:t>pipes</a:t>
            </a:r>
            <a:r>
              <a:rPr lang="en-IN" dirty="0"/>
              <a:t> to improve the user experience by </a:t>
            </a:r>
            <a:r>
              <a:rPr lang="en-IN" b="1" i="1" dirty="0"/>
              <a:t>transforming values for display</a:t>
            </a:r>
            <a:r>
              <a:rPr lang="en-IN" dirty="0"/>
              <a:t>. Use pipes to display, for example, dates and currency values in a way appropriate to the user's locale. Angular provides predefined pipes for common transformations, and you can also define your own.</a:t>
            </a: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5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 lnSpcReduction="10000"/>
          </a:bodyPr>
          <a:lstStyle/>
          <a:p>
            <a:r>
              <a:rPr lang="en-IN" sz="3000" b="1" dirty="0"/>
              <a:t>Services and dependency injection</a:t>
            </a:r>
          </a:p>
          <a:p>
            <a:r>
              <a:rPr lang="en-IN" dirty="0"/>
              <a:t>For data or logic that is not associated with a specific view, and that you want to share across components, you create a service class. A service class definition is immediately preceded by the </a:t>
            </a:r>
            <a:r>
              <a:rPr lang="en-IN" b="1" i="1" dirty="0">
                <a:solidFill>
                  <a:srgbClr val="FF0000"/>
                </a:solidFill>
              </a:rPr>
              <a:t>@Injectable decorator</a:t>
            </a:r>
            <a:r>
              <a:rPr lang="en-IN" dirty="0"/>
              <a:t>. The decorator provides the metadata that allows your service to be injected into client components as a dependency.</a:t>
            </a:r>
          </a:p>
          <a:p>
            <a:r>
              <a:rPr lang="en-IN" i="1" dirty="0"/>
              <a:t>Dependency injection</a:t>
            </a:r>
            <a:r>
              <a:rPr lang="en-IN" dirty="0"/>
              <a:t> (or DI) lets you keep your component classes lean and efficient. They don't fetch data from the server, validate user input, or log directly to the console; they delegate such tasks to services.</a:t>
            </a:r>
          </a:p>
          <a:p>
            <a:br>
              <a:rPr lang="en-IN" dirty="0"/>
            </a:b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77500" lnSpcReduction="20000"/>
          </a:bodyPr>
          <a:lstStyle/>
          <a:p>
            <a:r>
              <a:rPr lang="en-IN" sz="3000" b="1" dirty="0"/>
              <a:t>Routing</a:t>
            </a:r>
          </a:p>
          <a:p>
            <a:r>
              <a:rPr lang="en-IN" dirty="0"/>
              <a:t>The Angular Router </a:t>
            </a:r>
            <a:r>
              <a:rPr lang="en-IN" dirty="0" err="1"/>
              <a:t>NgModule</a:t>
            </a:r>
            <a:r>
              <a:rPr lang="en-IN" dirty="0"/>
              <a:t> provides a service that lets you define a navigation path among the different application states and view hierarchies in your app. It is modelled on the familiar browser navigation conventions:</a:t>
            </a:r>
          </a:p>
          <a:p>
            <a:pPr lvl="1"/>
            <a:r>
              <a:rPr lang="en-IN" dirty="0"/>
              <a:t>Enter a URL in the address bar and the browser navigates to a corresponding page.</a:t>
            </a:r>
          </a:p>
          <a:p>
            <a:pPr lvl="1"/>
            <a:r>
              <a:rPr lang="en-IN" dirty="0"/>
              <a:t>Click links on the page and the browser navigates to a new page.</a:t>
            </a:r>
          </a:p>
          <a:p>
            <a:pPr lvl="1"/>
            <a:r>
              <a:rPr lang="en-IN" dirty="0"/>
              <a:t>Click the browser's back and forward buttons and the browser navigates backward and forward through the history of pages you've seen.</a:t>
            </a:r>
          </a:p>
          <a:p>
            <a:r>
              <a:rPr lang="en-IN" dirty="0"/>
              <a:t>The router maps URL-like paths to views instead of pages. When a user performs an action, such as clicking a link, that would load a new page in the browser, the router intercepts the browser's </a:t>
            </a:r>
            <a:r>
              <a:rPr lang="en-IN" dirty="0" err="1"/>
              <a:t>behavior</a:t>
            </a:r>
            <a:r>
              <a:rPr lang="en-IN" dirty="0"/>
              <a:t>, and shows or hides view hierarchies</a:t>
            </a:r>
          </a:p>
          <a:p>
            <a:r>
              <a:rPr lang="en-IN" dirty="0"/>
              <a:t>If the router determines that the current application state requires particular functionality, and the module that defines it has not been loaded, the router can </a:t>
            </a:r>
            <a:r>
              <a:rPr lang="en-IN" i="1" dirty="0"/>
              <a:t>lazy-load</a:t>
            </a:r>
            <a:r>
              <a:rPr lang="en-IN" dirty="0"/>
              <a:t> the module on demand.</a:t>
            </a:r>
            <a:br>
              <a:rPr lang="en-IN" dirty="0"/>
            </a:b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/>
          </a:bodyPr>
          <a:lstStyle/>
          <a:p>
            <a:r>
              <a:rPr lang="en-IN" dirty="0"/>
              <a:t>Angular </a:t>
            </a:r>
            <a:r>
              <a:rPr lang="en-IN" dirty="0" err="1"/>
              <a:t>cheet</a:t>
            </a:r>
            <a:r>
              <a:rPr lang="en-IN" dirty="0"/>
              <a:t> sheet</a:t>
            </a:r>
          </a:p>
          <a:p>
            <a:r>
              <a:rPr lang="en-IN" dirty="0"/>
              <a:t>https://angular.io/guide/cheatsheet</a:t>
            </a:r>
            <a:br>
              <a:rPr lang="en-IN" dirty="0"/>
            </a:b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Installing Angular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Ways To Install &amp; Setup Angular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CLI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Quickstart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Seeds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Absolute Scratch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Node.js &amp; NPM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7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Major Version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AngularJS/Angular 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4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5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6/7/8/9/10/11/12/13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3 was skipped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5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AngularJS/Angular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Released in 2010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Competed with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Ember,Backbone.js,etc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Controllers and Scope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Released in 2015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Complete Re-write of the Framework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Controllers and Scope are out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Components are 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 backward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compatability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27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20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(MEAN/MERN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Intelligence,Account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Management,ERP,Digital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D7DE-1A90-4635-B9D2-52FDA6B08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3" y="18122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4/Angular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Released in 2017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Just Called “Angular” From now 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Backward compatibility with Angular 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Reduced Size/More Compact/Faster Compiler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Changes under the hood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5/Angular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Backward compatibility with Angular 2 and 4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Changes under the hood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focus on speed and size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New HTTP module (old one is deprecated)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Changes with Pipes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6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Angular – What and Why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 History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Angular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Frontend JavaScript framework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Created &amp; maintained by Google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to build powerful front-end applications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Part of the very powerful MEAN stack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and AngularJS are NOT the same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to use Angular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Rapid Development &amp; Code Generation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Code Organization &amp; Productivity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Dynamic Content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Cross Platform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Unit Testing Ready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DDA2E-58DE-40DB-B331-D176E41F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548510"/>
            <a:ext cx="9594165" cy="46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5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Build Tools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Binding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Templating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 Module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Observables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Form Module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Pipes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is a platform and framework for building client applications in HTML and TypeScript. Angular is itself written in TypeScript. It implements core and optional functionality as a set of TypeScript libraries that you import into your apps.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Modules (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NgModules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/>
              <a:t>The basic building blocks of an Angular application are </a:t>
            </a:r>
            <a:r>
              <a:rPr lang="en-IN" i="1" dirty="0" err="1"/>
              <a:t>NgModules</a:t>
            </a:r>
            <a:r>
              <a:rPr lang="en-IN" dirty="0"/>
              <a:t>, which provide a compilation context for </a:t>
            </a:r>
            <a:r>
              <a:rPr lang="en-IN" i="1" dirty="0"/>
              <a:t>components</a:t>
            </a:r>
            <a:r>
              <a:rPr lang="en-IN" dirty="0"/>
              <a:t>. </a:t>
            </a:r>
            <a:r>
              <a:rPr lang="en-IN" dirty="0" err="1"/>
              <a:t>NgModules</a:t>
            </a:r>
            <a:r>
              <a:rPr lang="en-IN" dirty="0"/>
              <a:t> collect related code into functional sets; an Angular app is defined by a set of </a:t>
            </a:r>
            <a:r>
              <a:rPr lang="en-IN" dirty="0" err="1"/>
              <a:t>NgModules</a:t>
            </a:r>
            <a:r>
              <a:rPr lang="en-IN" dirty="0"/>
              <a:t>. An app always has at least a </a:t>
            </a:r>
            <a:r>
              <a:rPr lang="en-IN" i="1" dirty="0"/>
              <a:t>root module</a:t>
            </a:r>
            <a:r>
              <a:rPr lang="en-IN" dirty="0"/>
              <a:t> (</a:t>
            </a:r>
            <a:r>
              <a:rPr lang="en-IN" b="1" i="1" dirty="0" err="1">
                <a:solidFill>
                  <a:srgbClr val="FF0000"/>
                </a:solidFill>
              </a:rPr>
              <a:t>AppModule-app.module.ts</a:t>
            </a:r>
            <a:r>
              <a:rPr lang="en-IN" b="1" i="1" dirty="0">
                <a:solidFill>
                  <a:srgbClr val="FF0000"/>
                </a:solidFill>
              </a:rPr>
              <a:t> - @</a:t>
            </a:r>
            <a:r>
              <a:rPr lang="en-IN" b="1" i="1" dirty="0" err="1">
                <a:solidFill>
                  <a:srgbClr val="FF0000"/>
                </a:solidFill>
              </a:rPr>
              <a:t>NgModule</a:t>
            </a:r>
            <a:r>
              <a:rPr lang="en-IN" dirty="0"/>
              <a:t>) that enables </a:t>
            </a:r>
            <a:r>
              <a:rPr lang="en-IN" b="1" i="1" dirty="0"/>
              <a:t>bootstrapping</a:t>
            </a:r>
            <a:r>
              <a:rPr lang="en-IN" dirty="0"/>
              <a:t>, and typically has many more </a:t>
            </a:r>
            <a:r>
              <a:rPr lang="en-IN" i="1" dirty="0"/>
              <a:t>feature modules</a:t>
            </a:r>
            <a:r>
              <a:rPr lang="en-IN" dirty="0"/>
              <a:t>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r>
              <a:rPr lang="en-IN" dirty="0"/>
              <a:t>Components define </a:t>
            </a:r>
            <a:r>
              <a:rPr lang="en-IN" i="1" dirty="0"/>
              <a:t>views</a:t>
            </a:r>
            <a:r>
              <a:rPr lang="en-IN" dirty="0"/>
              <a:t>, which are sets of screen elements that Angular can choose among and modify according to your program logic and data. Every app has at least a </a:t>
            </a:r>
            <a:r>
              <a:rPr lang="en-IN" b="1" i="1" dirty="0"/>
              <a:t>root component</a:t>
            </a:r>
            <a:r>
              <a:rPr lang="en-IN" dirty="0"/>
              <a:t>.(</a:t>
            </a:r>
            <a:r>
              <a:rPr lang="en-IN" b="1" i="1" dirty="0" err="1">
                <a:solidFill>
                  <a:srgbClr val="FF0000"/>
                </a:solidFill>
              </a:rPr>
              <a:t>app.component.ts</a:t>
            </a:r>
            <a:r>
              <a:rPr lang="en-IN" dirty="0"/>
              <a:t>)</a:t>
            </a:r>
          </a:p>
          <a:p>
            <a:r>
              <a:rPr lang="en-IN" dirty="0"/>
              <a:t>Components use </a:t>
            </a:r>
            <a:r>
              <a:rPr lang="en-IN" b="1" i="1" dirty="0"/>
              <a:t>services</a:t>
            </a:r>
            <a:r>
              <a:rPr lang="en-IN" dirty="0"/>
              <a:t>, which provide specific functionality not directly related to views. Service providers can be </a:t>
            </a:r>
            <a:r>
              <a:rPr lang="en-IN" i="1" dirty="0"/>
              <a:t>injected</a:t>
            </a:r>
            <a:r>
              <a:rPr lang="en-IN" dirty="0"/>
              <a:t> into components as </a:t>
            </a:r>
            <a:r>
              <a:rPr lang="en-IN" i="1" dirty="0"/>
              <a:t>dependencies</a:t>
            </a:r>
            <a:r>
              <a:rPr lang="en-IN" dirty="0"/>
              <a:t>, making your </a:t>
            </a:r>
            <a:r>
              <a:rPr lang="en-IN" b="1" i="1" dirty="0"/>
              <a:t>code modular, reusable, and efficient</a:t>
            </a:r>
            <a:r>
              <a:rPr lang="en-IN" dirty="0"/>
              <a:t>.</a:t>
            </a:r>
          </a:p>
          <a:p>
            <a:r>
              <a:rPr lang="en-IN" dirty="0"/>
              <a:t>Both components (</a:t>
            </a:r>
            <a:r>
              <a:rPr lang="en-IN" b="1" i="1" dirty="0"/>
              <a:t>@Component</a:t>
            </a:r>
            <a:r>
              <a:rPr lang="en-IN" dirty="0"/>
              <a:t>) and services (</a:t>
            </a:r>
            <a:r>
              <a:rPr lang="en-IN" b="1" i="1" dirty="0"/>
              <a:t>@Injectable</a:t>
            </a:r>
            <a:r>
              <a:rPr lang="en-IN" dirty="0"/>
              <a:t>) are simply classes, with </a:t>
            </a:r>
            <a:r>
              <a:rPr lang="en-IN" b="1" i="1" dirty="0">
                <a:solidFill>
                  <a:srgbClr val="FF0000"/>
                </a:solidFill>
              </a:rPr>
              <a:t>decorators</a:t>
            </a:r>
            <a:r>
              <a:rPr lang="en-IN" dirty="0"/>
              <a:t> that mark their type and provide metadata that tells Angular how to use them.</a:t>
            </a: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2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7870</TotalTime>
  <Words>1316</Words>
  <Application>Microsoft Office PowerPoint</Application>
  <PresentationFormat>Widescreen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Angular</vt:lpstr>
      <vt:lpstr>Introduction</vt:lpstr>
      <vt:lpstr>Topics</vt:lpstr>
      <vt:lpstr>What is Angular ?</vt:lpstr>
      <vt:lpstr>Why to use Angular ?</vt:lpstr>
      <vt:lpstr>Architecture</vt:lpstr>
      <vt:lpstr>Core Features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Installing Angular </vt:lpstr>
      <vt:lpstr>Major Version History </vt:lpstr>
      <vt:lpstr>AngularJS/Angular 1</vt:lpstr>
      <vt:lpstr>Angular 2</vt:lpstr>
      <vt:lpstr>Angular 4/Angular</vt:lpstr>
      <vt:lpstr>Angular 5/Angular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</cp:lastModifiedBy>
  <cp:revision>589</cp:revision>
  <dcterms:created xsi:type="dcterms:W3CDTF">2017-06-25T15:07:02Z</dcterms:created>
  <dcterms:modified xsi:type="dcterms:W3CDTF">2021-11-26T03:19:42Z</dcterms:modified>
</cp:coreProperties>
</file>