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2" r:id="rId4"/>
    <p:sldId id="269" r:id="rId5"/>
    <p:sldId id="257" r:id="rId6"/>
    <p:sldId id="274" r:id="rId7"/>
    <p:sldId id="275" r:id="rId8"/>
    <p:sldId id="276" r:id="rId9"/>
    <p:sldId id="277" r:id="rId10"/>
    <p:sldId id="278" r:id="rId11"/>
    <p:sldId id="271" r:id="rId12"/>
    <p:sldId id="27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55CF-1219-41C8-8B58-66B4AF66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10485-7D8A-498B-9366-1D903D80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1F86-01F4-4856-BDDF-3D5BC453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61DA-C2A5-48CA-9078-1B1D135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FA52B-470F-42FD-87C5-2DE4442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E5AF-B45E-4818-B164-190A701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DC0C4-24D8-4EA1-A46C-DEAB571D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E1C6E-7D45-4DE3-A51D-3441C94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068A0-6236-4080-8D00-67A59EB0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BE01B-9213-429F-AB43-BDE1C0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C38E8-2FE5-4B4A-8A03-A2A65362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4DB88-E0DF-4E2B-82D6-41110955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4BC7-18AF-4C06-ACDB-EC2BE12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1688-CA98-4102-B67C-0CE7B37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5BB8E-8662-4EF1-A418-E85F60E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7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3D71-9FA6-4C08-ACF0-C53C351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E549-37DB-468D-9476-6B8C1C1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A4DC-7735-47AD-851A-C7459962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3FBC-A5D1-43BD-9DA0-D398ABD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12916-2335-483B-94EA-D11851E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0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3A2F-18F7-4536-99F2-FC8B2759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09D9B-9245-44DC-AC75-443ED57C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A991A-C6AB-403A-B977-F462383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9759-DC1E-4975-97B2-29C7C359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A209-750C-4C8B-B751-3416FE8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4987-E498-4262-9559-D09193A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AE04-584A-4F87-BD3F-2056E435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D97F2-CC13-4DBD-9769-D973C0E9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45AF0-178D-49FD-8D2A-89C0433B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483B5-7D5A-45B3-A598-5962919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FF5C5-AD43-44E6-80BD-C04A8C6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5758-23C2-4D79-9E83-D4C6916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DBBC0-5F55-4BDB-97E8-9092F9D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BC9E7-1AD9-47BC-A0F5-3419A89A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AA541-9D84-43E6-93AC-26ACD49A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9F41-1D69-40B0-BB52-67C7B312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0EBD2-2B98-43A1-B284-EDEE626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8D130-C756-42B5-A702-84186D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C5564-0948-403D-A11A-0363F3B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7483-06BC-40D1-A55A-6128B568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2182A-79CE-45F7-8387-6C45483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DB040-5280-425A-B483-26C0059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BA076-5D8E-41FA-9AF0-F0AF4DA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1A081-B71C-4345-89F8-9CC0E8E6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222AE-D850-4966-A9FD-C25F7B3D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98C3-564C-496D-8699-90B1B866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9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C436-126E-4458-A651-DE1D872B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E34A-3D2E-41BA-9394-4CA6D9C3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80B13-0F72-4E99-BEC1-6E0BE3CF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FC060-5E9C-455B-AE8D-53ED20C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E7918-BF7D-44F8-8F9F-E373996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38C50-9B37-4DF1-8F28-F241EAB6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6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29F5-AD17-404B-A6EC-2DF9ABF9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1CD5B-EAF0-456D-93F4-242DBB7EF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00FED-5D0C-4FB1-A607-68E64A97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6042A-E778-40B6-87F9-2CB8B95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87971-2E19-4C5D-94F0-E4CEF7D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4E3BF-D202-4868-BA7C-52B27F1B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4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9DD86-E235-4F02-B9D6-DB6200F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C0324-19E9-4A3B-B2A2-C3D9331B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1F1D-995C-4D9C-8447-9CCEBBE0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8485-EDEB-4E5A-BB3A-BC2391E627B4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A717-D969-4E51-B1F1-1BE930E1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69EE7-3E26-4A0E-9B5A-FE84B4D0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D267-3931-42EE-8A02-E5E64C3D8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9FEE3-B41D-441A-ADEC-C99C8C971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Raghu Prasad K S</a:t>
            </a:r>
          </a:p>
          <a:p>
            <a:r>
              <a:rPr lang="en-IN" dirty="0">
                <a:hlinkClick r:id="rId2"/>
              </a:rPr>
              <a:t>www.kaushalya.tech</a:t>
            </a:r>
            <a:endParaRPr lang="en-IN" dirty="0"/>
          </a:p>
          <a:p>
            <a:r>
              <a:rPr lang="en-IN" dirty="0"/>
              <a:t>9845547471</a:t>
            </a:r>
          </a:p>
        </p:txBody>
      </p:sp>
    </p:spTree>
    <p:extLst>
      <p:ext uri="{BB962C8B-B14F-4D97-AF65-F5344CB8AC3E}">
        <p14:creationId xmlns:p14="http://schemas.microsoft.com/office/powerpoint/2010/main" val="33239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7127-2292-4598-97D7-6407BFED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3F024F-99A2-4908-B501-730633D59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8FAB52-3ACE-4A74-BF24-C0AC93477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68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AC62-527A-48F3-88DB-C5CB5841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E8EB48-F623-4319-B8A5-A46067757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5BE89F-81ED-4EED-9A32-C96D463C6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00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AC62-527A-48F3-88DB-C5CB5841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E8EB48-F623-4319-B8A5-A46067757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73B229-701F-42FC-B4D8-6D6A818DB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82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2494-EAE9-4ED1-94F2-C95D45D83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F3EEC-35B6-4310-B81F-C88B83008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IN" sz="4000" b="1" dirty="0"/>
          </a:p>
          <a:p>
            <a:pPr algn="ctr"/>
            <a:endParaRPr lang="en-IN" sz="4000" b="1" dirty="0"/>
          </a:p>
          <a:p>
            <a:pPr marL="0" indent="0" algn="ctr">
              <a:buNone/>
            </a:pPr>
            <a:r>
              <a:rPr lang="en-IN" sz="4000" b="1" dirty="0"/>
              <a:t>https://trio.dev/blog/companies-use-node-js</a:t>
            </a:r>
          </a:p>
          <a:p>
            <a:pPr marL="0" indent="0" algn="ctr">
              <a:buNone/>
            </a:pPr>
            <a:r>
              <a:rPr lang="en-IN" sz="4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2272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Raghu Prasad – BE, MS</a:t>
            </a:r>
          </a:p>
          <a:p>
            <a:r>
              <a:rPr lang="en-IN" dirty="0"/>
              <a:t>Total of 27 years of experience</a:t>
            </a:r>
          </a:p>
          <a:p>
            <a:r>
              <a:rPr lang="en-IN" dirty="0"/>
              <a:t>7 years as a lecturer in Engineering College</a:t>
            </a:r>
          </a:p>
          <a:p>
            <a:r>
              <a:rPr lang="en-IN" dirty="0"/>
              <a:t>20 Years into IT</a:t>
            </a:r>
          </a:p>
          <a:p>
            <a:r>
              <a:rPr lang="en-IN" dirty="0"/>
              <a:t>Worked with companies like </a:t>
            </a:r>
            <a:r>
              <a:rPr lang="en-IN" dirty="0" err="1"/>
              <a:t>CISCO,CSC,ICICI,First</a:t>
            </a:r>
            <a:r>
              <a:rPr lang="en-IN" dirty="0"/>
              <a:t> Apex – NTT Data</a:t>
            </a:r>
          </a:p>
          <a:p>
            <a:r>
              <a:rPr lang="en-IN" dirty="0"/>
              <a:t>Currently into Corporate training and consultancy</a:t>
            </a:r>
          </a:p>
          <a:p>
            <a:r>
              <a:rPr lang="en-IN" dirty="0"/>
              <a:t>Worked with corporates and public sector</a:t>
            </a:r>
          </a:p>
          <a:p>
            <a:r>
              <a:rPr lang="en-IN" dirty="0"/>
              <a:t>Technologies – </a:t>
            </a:r>
            <a:r>
              <a:rPr lang="en-IN" dirty="0" err="1"/>
              <a:t>Java,Python,Data</a:t>
            </a:r>
            <a:r>
              <a:rPr lang="en-IN" dirty="0"/>
              <a:t> </a:t>
            </a:r>
            <a:r>
              <a:rPr lang="en-IN" dirty="0" err="1"/>
              <a:t>Sciences,Web</a:t>
            </a:r>
            <a:r>
              <a:rPr lang="en-IN" dirty="0"/>
              <a:t> </a:t>
            </a:r>
            <a:r>
              <a:rPr lang="en-IN" dirty="0" err="1"/>
              <a:t>technologies,Java</a:t>
            </a:r>
            <a:r>
              <a:rPr lang="en-IN" dirty="0"/>
              <a:t> Script technologies (MEAN/MERN stack),</a:t>
            </a:r>
            <a:r>
              <a:rPr lang="en-IN" dirty="0" err="1"/>
              <a:t>IOT,Test</a:t>
            </a:r>
            <a:r>
              <a:rPr lang="en-IN" dirty="0"/>
              <a:t> Automation – </a:t>
            </a:r>
            <a:r>
              <a:rPr lang="en-IN" dirty="0" err="1"/>
              <a:t>Selenium,JMeter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 to Node</a:t>
            </a:r>
          </a:p>
          <a:p>
            <a:r>
              <a:rPr lang="en-IN" dirty="0"/>
              <a:t>Features of Node</a:t>
            </a:r>
          </a:p>
          <a:p>
            <a:r>
              <a:rPr lang="en-IN" dirty="0"/>
              <a:t>Getting Started with Node</a:t>
            </a:r>
          </a:p>
          <a:p>
            <a:r>
              <a:rPr lang="en-IN" dirty="0"/>
              <a:t>Hands-on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99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Learn Node</a:t>
            </a:r>
          </a:p>
          <a:p>
            <a:r>
              <a:rPr lang="en-IN" dirty="0"/>
              <a:t>Understand the usages of Node</a:t>
            </a:r>
          </a:p>
          <a:p>
            <a:r>
              <a:rPr lang="en-IN" dirty="0"/>
              <a:t>Understand the applications built on Node</a:t>
            </a:r>
          </a:p>
          <a:p>
            <a:r>
              <a:rPr lang="en-IN" dirty="0"/>
              <a:t>Understand the domains</a:t>
            </a:r>
          </a:p>
          <a:p>
            <a:r>
              <a:rPr lang="en-IN" dirty="0"/>
              <a:t>Hands-on coding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920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7127-2292-4598-97D7-6407BFED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3F024F-99A2-4908-B501-730633D59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9125E-62D6-429C-93E9-F58CB1674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6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7127-2292-4598-97D7-6407BFED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3F024F-99A2-4908-B501-730633D59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C950DF-4041-4E05-82C5-4C9D52D36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4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7127-2292-4598-97D7-6407BFED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3F024F-99A2-4908-B501-730633D59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7AB441-9F09-4BDD-9BA3-08DC15C5B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7127-2292-4598-97D7-6407BFED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3F024F-99A2-4908-B501-730633D59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4373E7-0500-48BB-A3E1-ED7303B70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25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7127-2292-4598-97D7-6407BFED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3F024F-99A2-4908-B501-730633D59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30D2EE-FA23-4CC4-93CE-250FC17A6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3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135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Node</vt:lpstr>
      <vt:lpstr>Introduction</vt:lpstr>
      <vt:lpstr>Course Outline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prasad</dc:creator>
  <cp:lastModifiedBy>raghu prasad</cp:lastModifiedBy>
  <cp:revision>73</cp:revision>
  <dcterms:created xsi:type="dcterms:W3CDTF">2018-01-28T06:02:15Z</dcterms:created>
  <dcterms:modified xsi:type="dcterms:W3CDTF">2022-04-30T09:11:29Z</dcterms:modified>
</cp:coreProperties>
</file>