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257" r:id="rId4"/>
    <p:sldId id="423" r:id="rId5"/>
    <p:sldId id="260" r:id="rId6"/>
    <p:sldId id="434" r:id="rId7"/>
    <p:sldId id="262" r:id="rId8"/>
    <p:sldId id="446" r:id="rId9"/>
    <p:sldId id="264" r:id="rId10"/>
    <p:sldId id="263" r:id="rId11"/>
    <p:sldId id="259" r:id="rId12"/>
    <p:sldId id="270" r:id="rId13"/>
    <p:sldId id="258" r:id="rId14"/>
    <p:sldId id="261" r:id="rId15"/>
    <p:sldId id="433" r:id="rId16"/>
    <p:sldId id="435" r:id="rId17"/>
    <p:sldId id="3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redhat.com/en/topics/open-source/what-is-open-sour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1548"/>
            <a:ext cx="9144000" cy="200638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ptos" panose="020B0004020202020204" pitchFamily="34" charset="0"/>
              </a:rPr>
              <a:t>Global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PROGRAM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Building and Managing Containers: Docker and Kubernetes</a:t>
            </a:r>
            <a:br>
              <a:rPr lang="en-US" sz="24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CEO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Kubernetes (also known as k8s or “</a:t>
            </a:r>
            <a:r>
              <a:rPr lang="en-US" b="0" i="0" dirty="0" err="1">
                <a:solidFill>
                  <a:srgbClr val="151515"/>
                </a:solidFill>
                <a:effectLst/>
                <a:latin typeface="Red Hat Text"/>
              </a:rPr>
              <a:t>kube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”) is an </a:t>
            </a:r>
            <a:r>
              <a:rPr lang="en-US" b="0" i="0" u="none" strike="noStrike" dirty="0">
                <a:solidFill>
                  <a:srgbClr val="0066CC"/>
                </a:solidFill>
                <a:effectLst/>
                <a:latin typeface="Red Hat Text"/>
                <a:hlinkClick r:id="rId2"/>
              </a:rPr>
              <a:t>open source</a:t>
            </a:r>
            <a:r>
              <a:rPr lang="en-US" b="0" i="0" dirty="0">
                <a:solidFill>
                  <a:srgbClr val="151515"/>
                </a:solidFill>
                <a:effectLst/>
                <a:latin typeface="Red Hat Text"/>
              </a:rPr>
              <a:t> container orchestration platform that automates many of the manual processes involved in deploying, managing, and scaling containerized applications.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702AB-EC99-181B-B4D5-3F3B1ADE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90" y="3549445"/>
            <a:ext cx="8445910" cy="2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 – Docker and Kubernetes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9793F-1ED2-7C54-79F1-9624D03C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Development</a:t>
            </a:r>
          </a:p>
          <a:p>
            <a:r>
              <a:rPr lang="en-US" dirty="0"/>
              <a:t>Version Control – (git)</a:t>
            </a:r>
          </a:p>
          <a:p>
            <a:r>
              <a:rPr lang="en-US" dirty="0"/>
              <a:t>Coding (Python)</a:t>
            </a:r>
          </a:p>
          <a:p>
            <a:r>
              <a:rPr lang="en-US" dirty="0" err="1"/>
              <a:t>Github</a:t>
            </a:r>
            <a:r>
              <a:rPr lang="en-US" dirty="0"/>
              <a:t> actions – (CI/CD)</a:t>
            </a:r>
          </a:p>
          <a:p>
            <a:r>
              <a:rPr lang="en-US" dirty="0"/>
              <a:t>Docker and Docker Hub</a:t>
            </a:r>
          </a:p>
          <a:p>
            <a:r>
              <a:rPr lang="en-US" dirty="0"/>
              <a:t>AWS Kubernetes</a:t>
            </a:r>
          </a:p>
          <a:p>
            <a:r>
              <a:rPr lang="en-US" dirty="0"/>
              <a:t>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2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605A-AA63-9941-29BE-7C16F54D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is a methodology in the software development and IT industry. </a:t>
            </a:r>
          </a:p>
          <a:p>
            <a:r>
              <a:rPr lang="en-US" dirty="0"/>
              <a:t>Used as a set of practices and tools, DevOps integrates and automates the work of software development (Dev) and IT operations (Ops) as a means for improving and shortening the systems development life cycle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02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DevOps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30822-3714-C653-7094-39B0F7044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668" y="2271404"/>
            <a:ext cx="6736664" cy="3459780"/>
          </a:xfrm>
        </p:spPr>
      </p:pic>
    </p:spTree>
    <p:extLst>
      <p:ext uri="{BB962C8B-B14F-4D97-AF65-F5344CB8AC3E}">
        <p14:creationId xmlns:p14="http://schemas.microsoft.com/office/powerpoint/2010/main" val="40029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7B216-BD87-80E8-5406-251340622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739" y="2376812"/>
            <a:ext cx="7308213" cy="1577477"/>
          </a:xfrm>
        </p:spPr>
      </p:pic>
    </p:spTree>
    <p:extLst>
      <p:ext uri="{BB962C8B-B14F-4D97-AF65-F5344CB8AC3E}">
        <p14:creationId xmlns:p14="http://schemas.microsoft.com/office/powerpoint/2010/main" val="421037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4A64-EAFE-45BC-9CCE-A0D887F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8AFD-2F09-4916-BA37-A771E8E1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AmazonEmberLight"/>
              </a:rPr>
              <a:t>DevOps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Light"/>
              </a:rPr>
              <a:t> is the combination of cultural philosophies, practices, and tools that increases an organization’s ability to deliver applications and services at high velocity: evolving and improving products at a faster pace than organizations using traditional software development and infrastructure management processes.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69F53-84A7-5493-F650-317466E6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31" y="4001294"/>
            <a:ext cx="8664691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5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4A64-EAFE-45BC-9CCE-A0D887F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- CICD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8AFD-2F09-4916-BA37-A771E8E1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C3D5EC-3B39-ED85-57E6-94C6D7B8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68" y="1825625"/>
            <a:ext cx="833437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9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30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23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Consultancy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Consultant to vendor of Atal Tinkering Lab/ECIL-ECIT,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Incarnus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Healthcare Service Provider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Intelligence,ERP,.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NET,Cloud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Computing,Devops,MLOps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ILinkDigital,Operative,Flatworld,IQVIA,Sony,Philips,L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T,NextGen,Incarnus,Aspire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system,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NewHorizonCollege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Engineering,NIE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Mysore,Acharya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Engineering,SIT-Tumakuru,BGS-IT,Sindhi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College of Management, REVA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University,Nagarjuna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College,Dayanand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Sagar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-Imphal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Life Cycle of ML Project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Agile Development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Docker Container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Docker Hub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Docker Demo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4A64-EAFE-45BC-9CCE-A0D887F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ML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8AFD-2F09-4916-BA37-A771E8E1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84D78-2CB3-4120-BC7B-197DE91F9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05" y="1520889"/>
            <a:ext cx="7007291" cy="50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0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 Methodology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43BC22-9684-7629-77AF-743AE43A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3A05A4-0524-09B2-7821-F93B4E26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4" y="2253286"/>
            <a:ext cx="8101780" cy="37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4A64-EAFE-45BC-9CCE-A0D887F4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Scrum Framework for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8AFD-2F09-4916-BA37-A771E8E1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Agile uses incremental, iterative work sequences called sprints.">
            <a:extLst>
              <a:ext uri="{FF2B5EF4-FFF2-40B4-BE49-F238E27FC236}">
                <a16:creationId xmlns:a16="http://schemas.microsoft.com/office/drawing/2014/main" id="{56A7C802-5726-4009-C5C0-C92D4953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5624"/>
            <a:ext cx="9753600" cy="45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06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DD58-38B8-559F-F829-6FD61E86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Docker is a set of platform as a service products that use OS-level virtualization to deliver software in packages called containers. </a:t>
            </a:r>
          </a:p>
          <a:p>
            <a:r>
              <a:rPr lang="en-US" dirty="0"/>
              <a:t>Docker is a software platform that allows you to build, test, and deploy applications quickly. </a:t>
            </a:r>
          </a:p>
          <a:p>
            <a:r>
              <a:rPr lang="en-US" dirty="0"/>
              <a:t>The service has both free and premium tiers. The software that hosts the containers is called Docker Engine. </a:t>
            </a:r>
          </a:p>
          <a:p>
            <a:r>
              <a:rPr lang="en-US" dirty="0"/>
              <a:t>It was first released in 2013 and is developed by Docker, Inc.</a:t>
            </a:r>
          </a:p>
          <a:p>
            <a:r>
              <a:rPr lang="en-US" dirty="0"/>
              <a:t>Docker packages software into standardized units called containers that have everything the software needs to run including libraries, system tools, code, and runtime. </a:t>
            </a:r>
          </a:p>
          <a:p>
            <a:r>
              <a:rPr lang="en-US" dirty="0"/>
              <a:t>Using Docker, you can quickly deploy and scale applications into any environment </a:t>
            </a:r>
          </a:p>
          <a:p>
            <a:pPr marL="0" indent="0">
              <a:buNone/>
            </a:pPr>
            <a:r>
              <a:rPr lang="en-US" dirty="0"/>
              <a:t>   and know your code will run.</a:t>
            </a:r>
          </a:p>
          <a:p>
            <a:pPr marL="0" indent="0">
              <a:buNone/>
            </a:pPr>
            <a:r>
              <a:rPr lang="en-IN" dirty="0"/>
              <a:t>https://aws.amazon.com/docker/</a:t>
            </a:r>
          </a:p>
        </p:txBody>
      </p:sp>
    </p:spTree>
    <p:extLst>
      <p:ext uri="{BB962C8B-B14F-4D97-AF65-F5344CB8AC3E}">
        <p14:creationId xmlns:p14="http://schemas.microsoft.com/office/powerpoint/2010/main" val="29277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2BF-3AFB-E2DB-81F8-E4F30914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80EAC-39B7-FBE2-ED68-087BA4A3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9D21-A6BF-3EE7-E3F3-8645BAFA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AD341-FF5C-4DCA-DCF9-B327144C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t>8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92E7E-0E36-978B-30A5-C24A43E6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4" y="1387087"/>
            <a:ext cx="11297265" cy="54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3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738F-365B-AA65-4F71-E4EF25D6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Docker 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5AA4F-C260-56B7-DB0D-8C05D95AE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614" y="2351421"/>
            <a:ext cx="5448772" cy="3299746"/>
          </a:xfrm>
        </p:spPr>
      </p:pic>
    </p:spTree>
    <p:extLst>
      <p:ext uri="{BB962C8B-B14F-4D97-AF65-F5344CB8AC3E}">
        <p14:creationId xmlns:p14="http://schemas.microsoft.com/office/powerpoint/2010/main" val="15990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10582</TotalTime>
  <Words>589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AmazonEmberLight</vt:lpstr>
      <vt:lpstr>Aptos</vt:lpstr>
      <vt:lpstr>Arial</vt:lpstr>
      <vt:lpstr>Calibri</vt:lpstr>
      <vt:lpstr>Calibri Light</vt:lpstr>
      <vt:lpstr>Red Hat Text</vt:lpstr>
      <vt:lpstr>Office Theme</vt:lpstr>
      <vt:lpstr>Global PROGRAM on Building and Managing Containers: Docker and Kubernetes  </vt:lpstr>
      <vt:lpstr>Introduction</vt:lpstr>
      <vt:lpstr>Topics</vt:lpstr>
      <vt:lpstr>Life Cycle of ML Project </vt:lpstr>
      <vt:lpstr>Agile Development Methodology</vt:lpstr>
      <vt:lpstr>Agile Scrum Framework for development </vt:lpstr>
      <vt:lpstr>Docker</vt:lpstr>
      <vt:lpstr>Docker Vs VM</vt:lpstr>
      <vt:lpstr>How Docker Works</vt:lpstr>
      <vt:lpstr>Kubernetes</vt:lpstr>
      <vt:lpstr>Learning Path – Docker and Kubernetes</vt:lpstr>
      <vt:lpstr>Introduction to DevOps</vt:lpstr>
      <vt:lpstr>Introduction to DevOps</vt:lpstr>
      <vt:lpstr>CI/CD</vt:lpstr>
      <vt:lpstr>DevOps </vt:lpstr>
      <vt:lpstr>DevOps - CICD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raghu prasad konandur</cp:lastModifiedBy>
  <cp:revision>686</cp:revision>
  <dcterms:created xsi:type="dcterms:W3CDTF">2017-06-25T15:07:02Z</dcterms:created>
  <dcterms:modified xsi:type="dcterms:W3CDTF">2025-05-19T05:02:04Z</dcterms:modified>
</cp:coreProperties>
</file>