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BED3-B1CA-45DC-A997-8A3AADBF8E19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2763-FB2F-4268-8652-2FF06B7F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7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skill up-skill re-skill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9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Exploratory Data Analysis (EDA) for Machine Learning</a:t>
            </a:r>
            <a:br>
              <a:rPr lang="en-US" dirty="0"/>
            </a:br>
            <a:r>
              <a:rPr lang="en-US" dirty="0"/>
              <a:t>Step By Step Guide using pandas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CEO</a:t>
            </a:r>
          </a:p>
          <a:p>
            <a:r>
              <a:rPr lang="en-US" dirty="0">
                <a:hlinkClick r:id="rId2"/>
              </a:rPr>
              <a:t>www.Kaushalya.tech</a:t>
            </a:r>
            <a:endParaRPr lang="en-US" dirty="0"/>
          </a:p>
          <a:p>
            <a:r>
              <a:rPr lang="en-US" dirty="0"/>
              <a:t>9845547471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Convert categorical variables and scale numeric features.</a:t>
            </a:r>
          </a:p>
          <a:p>
            <a:endParaRPr/>
          </a:p>
          <a:p>
            <a:r>
              <a:t>Example:</a:t>
            </a:r>
          </a:p>
          <a:p>
            <a:r>
              <a:t>df = pd.get_dummies(df, columns=['categorical_column'], drop_first=True)</a:t>
            </a:r>
          </a:p>
          <a:p>
            <a:r>
              <a:t>scaler = StandardScaler()</a:t>
            </a:r>
          </a:p>
          <a:p>
            <a:r>
              <a:t>df[['numerical_column']] = scaler.fit_transform(df[['numerical_column']])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9: Splitting Data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Prepare data for model training.</a:t>
            </a:r>
          </a:p>
          <a:p>
            <a:endParaRPr/>
          </a:p>
          <a:p>
            <a:r>
              <a:t>Example:</a:t>
            </a:r>
          </a:p>
          <a:p>
            <a:r>
              <a:t>from sklearn.model_selection import train_test_split</a:t>
            </a:r>
          </a:p>
          <a:p>
            <a:r>
              <a:t>X_train, X_test, y_train, y_test = train_test_split(X, y, test_size=0.2, random_state=42)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EDA is essential before training ML models.</a:t>
            </a:r>
          </a:p>
          <a:p>
            <a:r>
              <a:t>✅ Understand dataset</a:t>
            </a:r>
          </a:p>
          <a:p>
            <a:r>
              <a:t>✅ Identify patterns &amp; trends</a:t>
            </a:r>
          </a:p>
          <a:p>
            <a:r>
              <a:t>✅ Handle missing values &amp; outliers</a:t>
            </a:r>
          </a:p>
          <a:p>
            <a:r>
              <a:t>✅ Feature selection &amp; transformation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30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23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Consultancy</a:t>
            </a:r>
            <a:r>
              <a:rPr lang="en-IN" sz="2175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Spectrum Pty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Ltd,Australia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Tech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Varaha,Bengaluru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Intelligence and block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chain,Tableau,Power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BI,Cloud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Computing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Corporate 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IQVIA,ITC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Infotech,Philips,L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system,Netwoven,SkillUpRight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Academic Customers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New Horizon College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Sagar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Mysore,NIT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-Imphal, AMC College,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Kristu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Jayanti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College,SIT,SVIT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etc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Pandas to load and explore the dataset.</a:t>
            </a:r>
          </a:p>
          <a:p>
            <a:r>
              <a:rPr lang="en-IN" dirty="0"/>
              <a:t>https://www.listendata.com/2017/12/python-pandas-tutorial.html</a:t>
            </a:r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import pandas as pd</a:t>
            </a:r>
          </a:p>
          <a:p>
            <a:r>
              <a:rPr dirty="0" err="1"/>
              <a:t>df</a:t>
            </a:r>
            <a:r>
              <a:rPr dirty="0"/>
              <a:t> = </a:t>
            </a:r>
            <a:r>
              <a:rPr dirty="0" err="1"/>
              <a:t>pd.read_csv</a:t>
            </a:r>
            <a:r>
              <a:rPr dirty="0"/>
              <a:t>('data.csv')</a:t>
            </a:r>
          </a:p>
          <a:p>
            <a:r>
              <a:rPr dirty="0"/>
              <a:t>print(</a:t>
            </a:r>
            <a:r>
              <a:rPr dirty="0" err="1"/>
              <a:t>df.head</a:t>
            </a:r>
            <a:r>
              <a:rPr dirty="0"/>
              <a:t>())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Understand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data types, missing values, and basic statistics.</a:t>
            </a:r>
          </a:p>
          <a:p>
            <a:endParaRPr/>
          </a:p>
          <a:p>
            <a:r>
              <a:t>Example:</a:t>
            </a:r>
          </a:p>
          <a:p>
            <a:r>
              <a:t>print(df.info())</a:t>
            </a:r>
          </a:p>
          <a:p>
            <a:r>
              <a:t>print(df.describe())</a:t>
            </a:r>
          </a:p>
          <a:p>
            <a:r>
              <a:t>print(df.isnull().sum())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Handle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 or impute missing values.</a:t>
            </a:r>
          </a:p>
          <a:p>
            <a:endParaRPr/>
          </a:p>
          <a:p>
            <a:r>
              <a:t>Example:</a:t>
            </a:r>
          </a:p>
          <a:p>
            <a:r>
              <a:t>df.dropna(inplace=True)</a:t>
            </a:r>
          </a:p>
          <a:p>
            <a:r>
              <a:t>df['column_name'].fillna(df['column_name'].median(), inplace=True)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Check for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and remove duplicate rows.</a:t>
            </a:r>
          </a:p>
          <a:p>
            <a:endParaRPr/>
          </a:p>
          <a:p>
            <a:r>
              <a:t>Example:</a:t>
            </a:r>
          </a:p>
          <a:p>
            <a:r>
              <a:t>print(df.duplicated().sum())</a:t>
            </a:r>
          </a:p>
          <a:p>
            <a:r>
              <a:t>df.drop_duplicates(inplace=True)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individual features using histograms and boxplots.</a:t>
            </a:r>
          </a:p>
          <a:p>
            <a:endParaRPr/>
          </a:p>
          <a:p>
            <a:r>
              <a:t>Example:</a:t>
            </a:r>
          </a:p>
          <a:p>
            <a:r>
              <a:t>df['numerical_column'].hist(bins=30)</a:t>
            </a:r>
          </a:p>
          <a:p>
            <a:r>
              <a:t>sns.boxplot(x=df['numerical_column'])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feature relationships using scatter plots and heatmaps.</a:t>
            </a:r>
          </a:p>
          <a:p>
            <a:endParaRPr/>
          </a:p>
          <a:p>
            <a:r>
              <a:t>Example:</a:t>
            </a:r>
          </a:p>
          <a:p>
            <a:r>
              <a:t>sns.scatterplot(x='feature1', y='feature2', data=df)</a:t>
            </a:r>
          </a:p>
          <a:p>
            <a:r>
              <a:t>sns.heatmap(df.corr(), annot=True, cmap='coolwarm')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Identify and remove outliers using IQR method.</a:t>
            </a:r>
          </a:p>
          <a:p>
            <a:endParaRPr/>
          </a:p>
          <a:p>
            <a:r>
              <a:t>Example:</a:t>
            </a:r>
          </a:p>
          <a:p>
            <a:r>
              <a:t>Q1 = df['column_name'].quantile(0.25)</a:t>
            </a:r>
          </a:p>
          <a:p>
            <a:r>
              <a:t>Q3 = df['column_name'].quantile(0.75)</a:t>
            </a:r>
          </a:p>
          <a:p>
            <a:r>
              <a:t>IQR = Q3 - Q1</a:t>
            </a:r>
          </a:p>
          <a:p>
            <a:r>
              <a:t>df = df[(df['column_name'] &gt; (Q1 - 1.5 * IQR)) &amp; (df['column_name'] &lt; (Q3 + 1.5 * IQR))]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727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Exploratory Data Analysis (EDA) for Machine Learning Step By Step Guide using pandas</vt:lpstr>
      <vt:lpstr>Introduction</vt:lpstr>
      <vt:lpstr>Step 1: Load the Data</vt:lpstr>
      <vt:lpstr>Step 2: Understand Data Structure</vt:lpstr>
      <vt:lpstr>Step 3: Handle Missing Values</vt:lpstr>
      <vt:lpstr>Step 4: Check for Duplicates</vt:lpstr>
      <vt:lpstr>Step 5: Univariate Analysis</vt:lpstr>
      <vt:lpstr>Step 6: Multivariate Analysis</vt:lpstr>
      <vt:lpstr>Step 7: Outlier Detection</vt:lpstr>
      <vt:lpstr>Step 8: Feature Engineering</vt:lpstr>
      <vt:lpstr>Step 9: Splitting Data for ML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23</cp:revision>
  <dcterms:created xsi:type="dcterms:W3CDTF">2013-01-27T09:14:16Z</dcterms:created>
  <dcterms:modified xsi:type="dcterms:W3CDTF">2025-02-13T23:11:41Z</dcterms:modified>
  <cp:category/>
</cp:coreProperties>
</file>