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Matplotlib Hands-on Workshop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Exploring Histograms, Box Plots, Correlation, and Confusion Matrix Visualization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Histograms (Distribution Analysis)</a:t>
            </a:r>
          </a:p>
          <a:p>
            <a:r>
              <a:t>✅ Box Plots (Outlier Detection)</a:t>
            </a:r>
          </a:p>
          <a:p>
            <a:r>
              <a:t>✅ Correlation Heatmaps (Feature Relationship)</a:t>
            </a:r>
          </a:p>
          <a:p>
            <a:r>
              <a:t>✅ Confusion Matrix Visualization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Matplotlib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Matplotlib is a powerful visualization library in Python for plotting various types of graphs.</a:t>
            </a:r>
          </a:p>
          <a:p/>
          <a:p>
            <a:r>
              <a:t>### Installing and Importing Matplotlib</a:t>
            </a:r>
          </a:p>
          <a:p>
            <a:r>
              <a:t>```python</a:t>
            </a:r>
          </a:p>
          <a:p>
            <a:r>
              <a:t>import matplotlib.pyplot as plt</a:t>
            </a:r>
          </a:p>
          <a:p>
            <a:r>
              <a:t>import numpy as np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Plotting with Matplotlib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### Line Plot Example</a:t>
            </a:r>
          </a:p>
          <a:p>
            <a:r>
              <a:t>```python</a:t>
            </a:r>
          </a:p>
          <a:p>
            <a:r>
              <a:t>x = np.linspace(0, 10, 100)</a:t>
            </a:r>
          </a:p>
          <a:p>
            <a:r>
              <a:t>y = np.sin(x)</a:t>
            </a:r>
          </a:p>
          <a:p/>
          <a:p>
            <a:r>
              <a:t>plt.plot(x, y, label='Sine Wave')</a:t>
            </a:r>
          </a:p>
          <a:p>
            <a:r>
              <a:t>plt.xlabel('X-axis')</a:t>
            </a:r>
          </a:p>
          <a:p>
            <a:r>
              <a:t>plt.ylabel('Y-axis')</a:t>
            </a:r>
          </a:p>
          <a:p>
            <a:r>
              <a:t>plt.legend()</a:t>
            </a:r>
          </a:p>
          <a:p>
            <a:r>
              <a:t>plt.show()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Customizing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### Changing Line Styles, Colors, Markers</a:t>
            </a:r>
          </a:p>
          <a:p>
            <a:r>
              <a:t>```python</a:t>
            </a:r>
          </a:p>
          <a:p>
            <a:r>
              <a:t>plt.plot(x, y, linestyle='--', color='r', marker='o', label='Sine Wave')</a:t>
            </a:r>
          </a:p>
          <a:p>
            <a:r>
              <a:t>plt.grid(True)</a:t>
            </a:r>
          </a:p>
          <a:p>
            <a:r>
              <a:t>plt.show()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Histogram for Data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### Histogram Example</a:t>
            </a:r>
          </a:p>
          <a:p>
            <a:r>
              <a:t>```python</a:t>
            </a:r>
          </a:p>
          <a:p>
            <a:r>
              <a:t>data = np.random.randn(1000)</a:t>
            </a:r>
          </a:p>
          <a:p>
            <a:r>
              <a:t>plt.hist(data, bins=30, color='skyblue', edgecolor='black')</a:t>
            </a:r>
          </a:p>
          <a:p>
            <a:r>
              <a:t>plt.xlabel('Value')</a:t>
            </a:r>
          </a:p>
          <a:p>
            <a:r>
              <a:t>plt.ylabel('Frequency')</a:t>
            </a:r>
          </a:p>
          <a:p>
            <a:r>
              <a:t>plt.title('Histogram Example')</a:t>
            </a:r>
          </a:p>
          <a:p>
            <a:r>
              <a:t>plt.show()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Box Plot for Outlier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### Box Plot Example</a:t>
            </a:r>
          </a:p>
          <a:p>
            <a:r>
              <a:t>```python</a:t>
            </a:r>
          </a:p>
          <a:p>
            <a:r>
              <a:t>np.random.seed(42)</a:t>
            </a:r>
          </a:p>
          <a:p>
            <a:r>
              <a:t>data = np.append(np.random.normal(50, 15, 200), [10, 100])</a:t>
            </a:r>
          </a:p>
          <a:p>
            <a:r>
              <a:t>plt.boxplot(data, patch_artist=True)</a:t>
            </a:r>
          </a:p>
          <a:p>
            <a:r>
              <a:t>plt.ylabel('Values')</a:t>
            </a:r>
          </a:p>
          <a:p>
            <a:r>
              <a:t>plt.title('Box Plot Example')</a:t>
            </a:r>
          </a:p>
          <a:p>
            <a:r>
              <a:t>plt.show()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Correlation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### Correlation Heatmap using Seaborn</a:t>
            </a:r>
          </a:p>
          <a:p>
            <a:r>
              <a:t>```python</a:t>
            </a:r>
          </a:p>
          <a:p>
            <a:r>
              <a:t>import pandas as pd</a:t>
            </a:r>
          </a:p>
          <a:p>
            <a:r>
              <a:t>import seaborn as sns</a:t>
            </a:r>
          </a:p>
          <a:p/>
          <a:p>
            <a:r>
              <a:t>data = pd.DataFrame({'Feature A': np.random.randn(100), 'Feature B': np.random.randn(100) * 1.5 + 0.5, 'Feature C': np.random.randn(100) * 2 - 1})</a:t>
            </a:r>
          </a:p>
          <a:p/>
          <a:p>
            <a:r>
              <a:t>corr_matrix = data.corr()</a:t>
            </a:r>
          </a:p>
          <a:p>
            <a:r>
              <a:t>plt.figure(figsize=(6,5))</a:t>
            </a:r>
          </a:p>
          <a:p>
            <a:r>
              <a:t>sns.heatmap(corr_matrix, annot=True, cmap='coolwarm')</a:t>
            </a:r>
          </a:p>
          <a:p>
            <a:r>
              <a:t>plt.title("Correlation Heatmap")</a:t>
            </a:r>
          </a:p>
          <a:p>
            <a:r>
              <a:t>plt.show()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Confusion Matrix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### Confusion Matrix using Matplotlib</a:t>
            </a:r>
          </a:p>
          <a:p>
            <a:r>
              <a:t>```python</a:t>
            </a:r>
          </a:p>
          <a:p>
            <a:r>
              <a:t>conf_matrix = np.array([[50, 2, 1], [5, 45, 3], [2, 4, 48]])</a:t>
            </a:r>
          </a:p>
          <a:p>
            <a:r>
              <a:t>plt.imshow(conf_matrix, cmap='Blues')</a:t>
            </a:r>
          </a:p>
          <a:p>
            <a:r>
              <a:t>plt.colorbar()</a:t>
            </a:r>
          </a:p>
          <a:p>
            <a:r>
              <a:t>plt.xlabel('Predicted Labels')</a:t>
            </a:r>
          </a:p>
          <a:p>
            <a:r>
              <a:t>plt.ylabel('Actual Labels')</a:t>
            </a:r>
          </a:p>
          <a:p>
            <a:r>
              <a:t>plt.title('Confusion Matrix')</a:t>
            </a:r>
          </a:p>
          <a:p>
            <a:r>
              <a:t>plt.show()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Confusion Matrix using Seaborn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### Confusion Matrix using Seaborn</a:t>
            </a:r>
          </a:p>
          <a:p>
            <a:r>
              <a:t>```python</a:t>
            </a:r>
          </a:p>
          <a:p>
            <a:r>
              <a:t>import seaborn as sns</a:t>
            </a:r>
          </a:p>
          <a:p>
            <a:r>
              <a:t>import pandas as pd</a:t>
            </a:r>
          </a:p>
          <a:p/>
          <a:p>
            <a:r>
              <a:t>conf_matrix_df = pd.DataFrame(conf_matrix, index=['Class A', 'Class B', 'Class C'], columns=['Class A', 'Class B', 'Class C'])</a:t>
            </a:r>
          </a:p>
          <a:p/>
          <a:p>
            <a:r>
              <a:t>sns.heatmap(conf_matrix_df, annot=True, cmap='Blues', fmt='d')</a:t>
            </a:r>
          </a:p>
          <a:p>
            <a:r>
              <a:t>plt.xlabel('Predicted Labels')</a:t>
            </a:r>
          </a:p>
          <a:p>
            <a:r>
              <a:t>plt.ylabel('Actual Labels')</a:t>
            </a:r>
          </a:p>
          <a:p>
            <a:r>
              <a:t>plt.title('Confusion Matrix Heatmap')</a:t>
            </a:r>
          </a:p>
          <a:p>
            <a:r>
              <a:t>plt.show()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