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Data for Pandas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to different data types that can be used in pandas.Series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Using Time-Series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Datetime indices can be used for time-dependent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dates = </a:t>
            </a:r>
            <a:r>
              <a:rPr dirty="0" err="1"/>
              <a:t>pd.date_range</a:t>
            </a:r>
            <a:r>
              <a:rPr dirty="0"/>
              <a:t>(start='2025-01-01', periods=5, </a:t>
            </a:r>
            <a:r>
              <a:rPr dirty="0" err="1"/>
              <a:t>freq</a:t>
            </a:r>
            <a:r>
              <a:rPr dirty="0"/>
              <a:t>='D')</a:t>
            </a:r>
          </a:p>
          <a:p>
            <a:r>
              <a:rPr dirty="0"/>
              <a:t>data = [100, 200, 150, 300, 250]</a:t>
            </a:r>
          </a:p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(data, index=dates)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Pandas Series supports multiple data types:</a:t>
            </a:r>
          </a:p>
          <a:p>
            <a:r>
              <a:rPr dirty="0"/>
              <a:t>Lists</a:t>
            </a:r>
          </a:p>
          <a:p>
            <a:r>
              <a:rPr dirty="0"/>
              <a:t>NumPy Arrays</a:t>
            </a:r>
          </a:p>
          <a:p>
            <a:r>
              <a:rPr dirty="0"/>
              <a:t>Dictionaries</a:t>
            </a:r>
          </a:p>
          <a:p>
            <a:r>
              <a:rPr dirty="0"/>
              <a:t>Scalars</a:t>
            </a:r>
          </a:p>
          <a:p>
            <a:r>
              <a:rPr dirty="0"/>
              <a:t>Tuples</a:t>
            </a:r>
          </a:p>
          <a:p>
            <a:r>
              <a:rPr dirty="0" err="1"/>
              <a:t>DataFrame</a:t>
            </a:r>
            <a:r>
              <a:rPr dirty="0"/>
              <a:t> Columns</a:t>
            </a:r>
          </a:p>
          <a:p>
            <a:r>
              <a:rPr dirty="0"/>
              <a:t>Generators</a:t>
            </a:r>
          </a:p>
          <a:p>
            <a:r>
              <a:rPr dirty="0"/>
              <a:t>Time-Series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Pandas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Pandas Series is a one-dimensional labeled array that can hold different types of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 pandas as pd</a:t>
            </a:r>
          </a:p>
          <a:p>
            <a:r>
              <a:t>series = pd.Series([10, 20, 30])</a:t>
            </a:r>
          </a:p>
          <a:p>
            <a:r>
              <a:t>print(series)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Using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Python list can be used to create a Pandas Series.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 pandas as pd</a:t>
            </a:r>
          </a:p>
          <a:p>
            <a:r>
              <a:t>series = pd.Series([10, 20, 30, 40])</a:t>
            </a:r>
          </a:p>
          <a:p>
            <a:r>
              <a:t>print(series)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Using NumPy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NumPy array can be used for numerical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  <a:p>
            <a:r>
              <a:rPr dirty="0"/>
              <a:t>import pandas as pd</a:t>
            </a:r>
          </a:p>
          <a:p>
            <a:r>
              <a:rPr dirty="0" err="1"/>
              <a:t>arr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([1.5, 2.5, 3.5])</a:t>
            </a:r>
          </a:p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Using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Dictionaries allow labeled indexing where keys become indices.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data = {'a': 100, 'b': 200, 'c': 300}</a:t>
            </a:r>
          </a:p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(data)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Using Scalar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single value is repeated for the given index.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(5, index=['a', 'b', 'c'])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Using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tuple works similarly to a list but is immutable.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data_tuple</a:t>
            </a:r>
            <a:r>
              <a:rPr dirty="0"/>
              <a:t> = (10, 20, 30, 40)</a:t>
            </a:r>
          </a:p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</a:t>
            </a:r>
            <a:r>
              <a:rPr dirty="0" err="1"/>
              <a:t>data_tuple</a:t>
            </a:r>
            <a:r>
              <a:rPr dirty="0"/>
              <a:t>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Using DataFrame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column from a DataFrame can be extracted as a Series.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pd.DataFrame</a:t>
            </a:r>
            <a:r>
              <a:rPr dirty="0"/>
              <a:t>({'A': [1, 2, 3], 'B': [4, 5, 6]})</a:t>
            </a:r>
          </a:p>
          <a:p>
            <a:r>
              <a:rPr dirty="0"/>
              <a:t>series = </a:t>
            </a:r>
            <a:r>
              <a:rPr dirty="0" err="1"/>
              <a:t>df</a:t>
            </a:r>
            <a:r>
              <a:rPr dirty="0"/>
              <a:t>['A']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Using Iterable (Generator)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Generators are memory-efficient for large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gen = (x*2 for x in range(5))</a:t>
            </a:r>
          </a:p>
          <a:p>
            <a:r>
              <a:rPr dirty="0"/>
              <a:t>series = </a:t>
            </a:r>
            <a:r>
              <a:rPr dirty="0" err="1"/>
              <a:t>pd.Series</a:t>
            </a:r>
            <a:r>
              <a:rPr dirty="0"/>
              <a:t>(gen)</a:t>
            </a:r>
          </a:p>
          <a:p>
            <a:r>
              <a:rPr dirty="0"/>
              <a:t>print(series)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Types of Data for Pandas Series</vt:lpstr>
      <vt:lpstr>Introduction to Pandas Series</vt:lpstr>
      <vt:lpstr>1. Using List</vt:lpstr>
      <vt:lpstr>2. Using NumPy Array</vt:lpstr>
      <vt:lpstr>3. Using Dictionary</vt:lpstr>
      <vt:lpstr>4. Using Scalar Value</vt:lpstr>
      <vt:lpstr>5. Using Tuple</vt:lpstr>
      <vt:lpstr>6. Using DataFrame Column</vt:lpstr>
      <vt:lpstr>7. Using Iterable (Generator)</vt:lpstr>
      <vt:lpstr>8. Using Time-Series Data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4</cp:revision>
  <dcterms:created xsi:type="dcterms:W3CDTF">2013-01-27T09:14:16Z</dcterms:created>
  <dcterms:modified xsi:type="dcterms:W3CDTF">2025-02-13T00:32:58Z</dcterms:modified>
  <cp:category/>
</cp:coreProperties>
</file>