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D01F52-A1EB-E01E-88F2-A5BCC0AB2E1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180114-971A-E270-7232-C52232B565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F41AEAF-5220-8440-5F1B-8AF324B7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9029C-35BC-5EA3-B620-06D668C9BD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7765C86-524E-91F6-6317-D4087BD627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358543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2047AF-FC7B-65E3-73E7-E90A7EE49E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399EC51-5AB1-F7C0-AABC-EB727A19A51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9D68B1-D0A6-294F-6521-943D09FC2E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3B8D32-405D-DB4D-DC64-52C7D2E8AD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DD4B2C-2EB6-78EC-02AF-E7E7A387DF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1823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ECC8B0-B7B7-C4AA-AF53-DB908AA2FA7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A5FF15D-CDF4-1A01-0549-15ADB7AA1A7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87F9DC-DDAE-78B9-C78B-9BBAE5D8FE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21DE144-92D2-3FD4-5BF7-FAC019AE8B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B27763-1410-305C-601A-492D6F8C57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2641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BAEF26-1800-5133-CD6C-F877A473C0B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D31CCD-D336-DEB6-C901-CB0E56BFC9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A8D6BB-358D-A8EC-0DDA-22E74F5E0E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8A0CB15-140A-7C5F-5856-E69FE25326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CB6A00-77C9-A93B-E99B-BF7477E518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286796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63E5E-9DE3-C833-FAD3-27C918AC46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AE3BD36-12B5-C75D-0F74-CFA054340B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DC6F5A2-9279-AF58-75FB-A0B0C22889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7B5644-3358-3EE6-9C63-280D49DECF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B66DD-278C-DBF8-1586-411FF2DB79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10930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01439-785F-8BDB-9D8D-6EC37DB025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4BC4B1-B077-FEB0-25C7-7544FA0D54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F95588A-93AA-9F32-4A20-CAB555AE97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06528E5-28E3-5D5D-FE27-3DAE3EB520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4451AA-7071-0891-7DE5-FD1DFB8A07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87DE71-99B0-9FA5-D3D9-FFA6D057DB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85868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D13383-CD5F-623A-B2FE-228E89AED7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DE00B40-AA2E-AFA5-C5B6-AFBC7BA2D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A7D183E-C066-0D82-C9CF-4A2CB03E0A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01F43B-F10C-D586-4BDA-C578D86B542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9973A92-D858-DBFF-1477-9C5D286205A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923C0CE-176B-6CA6-C48E-8E34E823CB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237A7C-F52F-C7C0-A4C7-F6D674595C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10EF3D9-2EB3-4FB7-053C-C706B03E79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5151656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01CFFC-8009-32B7-A32F-1AEBCD044B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DDFB8AC-E141-59E6-0CB5-2E130FF440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D3F746F-D8C2-B955-70D2-3250AB7BD7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750CD3-B304-56AA-4BD3-7772C2C112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42352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7D5776-ABAD-1F0C-25E8-C9EABCD07B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AC38C34-CCB8-8030-BFFD-F5218B79DA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56E5DC-ACC0-93B1-0037-FBCF9EE454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7457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2886F9-EDBB-E08A-BCDC-57FEBED209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DA9107-CE1E-BCC7-A5A3-92C5ADFE8B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1695936-888F-1F26-1543-DBB7866736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D4961FA-8FF2-9313-B3A1-1134F29382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7EC3104-9BAD-E577-8A09-949B3BDB01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3860CD-98E2-A054-424B-FE073C1A40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09743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0D7DA7-7DDF-1414-92ED-D1B7D11B1B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9E30EF-581B-EFC4-0230-1CB5C2A8A7B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ED01BB-1944-95CD-5035-5A8881B6E5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CE70C51-5603-94C3-8082-5FC9E697B8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B1F3C99-D767-8D74-6C48-0FA005E31A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EBB0D46-EEF7-FB6F-5938-4300525CCB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1115239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DCA49EB-B96C-F3A8-0010-2E075DD914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C9875FF-CF76-48DC-1FEC-648B1ECA1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A4AB7D-67EC-3908-7EE9-B4316E06517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34B55F4-9E6B-4162-B72E-C2E11BE4EE8E}" type="datetimeFigureOut">
              <a:rPr lang="en-IN" smtClean="0"/>
              <a:t>28-10-2025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443F34-0757-ED00-D69C-37881F10A9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04E58A-F0DC-F7FB-CFA9-403AE521762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29F2FBC-D8C9-40FF-A412-7507B05B8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731485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DDB2C9-D9BE-EEC0-EF78-19828CE973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RAG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525B877-BADD-8E31-52BF-627EFD4C3D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794090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2E5834-A4CD-0E0D-5680-A1B2AD1630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RAG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1BC61-5790-C1C2-137F-CCB9E229AA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8CBDFFF-D057-FEAC-D4E1-67D3C305F7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7207" y="2005781"/>
            <a:ext cx="10717878" cy="48522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4346308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Widescreen</PresentationFormat>
  <Paragraphs>2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RAG</vt:lpstr>
      <vt:lpstr>RAG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raghu prasad konandur</dc:creator>
  <cp:lastModifiedBy>raghu prasad konandur</cp:lastModifiedBy>
  <cp:revision>1</cp:revision>
  <dcterms:created xsi:type="dcterms:W3CDTF">2025-10-28T06:33:31Z</dcterms:created>
  <dcterms:modified xsi:type="dcterms:W3CDTF">2025-10-28T06:34:05Z</dcterms:modified>
</cp:coreProperties>
</file>