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Revolutionizing Teaching and Learning</a:t>
            </a:r>
            <a:endParaRPr lang="en-US" dirty="0"/>
          </a:p>
          <a:p>
            <a:r>
              <a:rPr lang="en-IN" dirty="0"/>
              <a:t>Raghu Prasad K S</a:t>
            </a:r>
          </a:p>
          <a:p>
            <a:r>
              <a:rPr lang="en-IN" dirty="0"/>
              <a:t>CEO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  <a:p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75AB4-BF3E-5CB3-E4A3-333C8F58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89" y="71278"/>
            <a:ext cx="1995949" cy="2055622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Chatbots (e.g., ChatGPT, Claude)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Summarization (e.g., news, emails)</a:t>
            </a:r>
          </a:p>
          <a:p>
            <a:pPr marL="0" indent="0">
              <a:buNone/>
            </a:pPr>
            <a:r>
              <a:rPr dirty="0"/>
              <a:t>• Translation (e.g., Google Translate, </a:t>
            </a:r>
            <a:r>
              <a:rPr dirty="0" err="1"/>
              <a:t>DeepL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Code generation (e.g., Copilot)</a:t>
            </a:r>
          </a:p>
          <a:p>
            <a:pPr marL="0" indent="0">
              <a:buNone/>
            </a:pPr>
            <a:r>
              <a:rPr dirty="0"/>
              <a:t>• Image captioning (vision-language transformers)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E555-94C0-F30F-6617-7C797D11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 of Transformer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D6B7-95D0-582D-B7C0-3303B9B5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https://poloclub.github.io/transformer-explainer/</a:t>
            </a:r>
          </a:p>
        </p:txBody>
      </p:sp>
    </p:spTree>
    <p:extLst>
      <p:ext uri="{BB962C8B-B14F-4D97-AF65-F5344CB8AC3E}">
        <p14:creationId xmlns:p14="http://schemas.microsoft.com/office/powerpoint/2010/main" val="66542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Transformers of LLM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Transformers are the foundational architecture behind most modern Large Language Models (LLMs) such as GPT, BERT, LLaMA, Mistral, and others.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Transformer?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Transformer is a deep learning model architecture designed for handling sequential data (like text), using a mechanism called self-attention to understand the relationships between words in a sequence.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9AB8-DF8B-1ECD-3347-D1648C19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BFF03-0142-3F2E-D323-38C3DFE8E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598" y="1600200"/>
            <a:ext cx="4572804" cy="4525963"/>
          </a:xfrm>
        </p:spPr>
      </p:pic>
    </p:spTree>
    <p:extLst>
      <p:ext uri="{BB962C8B-B14F-4D97-AF65-F5344CB8AC3E}">
        <p14:creationId xmlns:p14="http://schemas.microsoft.com/office/powerpoint/2010/main" val="346543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Components of a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• Input Embedding: Converts each word/token into a vector (dense representation).</a:t>
            </a:r>
          </a:p>
          <a:p>
            <a:r>
              <a:t>• Positional Encoding: Adds information about the order of words.</a:t>
            </a:r>
          </a:p>
          <a:p>
            <a:r>
              <a:t>• Multi-Head Self-Attention: Computes attention scores to identify important words.</a:t>
            </a:r>
          </a:p>
          <a:p>
            <a:r>
              <a:t>• Feed-Forward Neural Network: Applies transformations independently to each word.</a:t>
            </a:r>
          </a:p>
          <a:p>
            <a:r>
              <a:t>• Residual Connections &amp; Layer Norm: Help in stable training.</a:t>
            </a:r>
          </a:p>
          <a:p>
            <a:r>
              <a:t>• Stacked Layers: Multiple encoder/decoder blocks are stacked.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Attention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Each word is transformed into:</a:t>
            </a:r>
          </a:p>
          <a:p>
            <a:r>
              <a:t>- Query (Q)</a:t>
            </a:r>
          </a:p>
          <a:p>
            <a:r>
              <a:t>- Key (K)</a:t>
            </a:r>
          </a:p>
          <a:p>
            <a:r>
              <a:t>- Value (V)</a:t>
            </a:r>
          </a:p>
          <a:p>
            <a:endParaRPr/>
          </a:p>
          <a:p>
            <a:r>
              <a:t>Attention(Q, K, V) = softmax(QK^T / sqrt(dk)) * V</a:t>
            </a:r>
          </a:p>
          <a:p>
            <a:endParaRPr/>
          </a:p>
          <a:p>
            <a:r>
              <a:t>This helps the model focus on important parts of the text.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Transformer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Encoder-only (e.g., BERT): Used for understanding tasks like classification.</a:t>
            </a:r>
          </a:p>
          <a:p>
            <a:pPr marL="0" indent="0">
              <a:buNone/>
            </a:pPr>
            <a:r>
              <a:rPr dirty="0"/>
              <a:t>• Decoder-only (e.g., GPT): Used for generation tasks like text completion.</a:t>
            </a:r>
          </a:p>
          <a:p>
            <a:pPr marL="0" indent="0">
              <a:buNone/>
            </a:pPr>
            <a:r>
              <a:rPr dirty="0"/>
              <a:t>• Encoder-Decoder (e.g., T5, BART): Used for translation, summarization, QA.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Transformers Enable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Used in decoder-only transformers (like GPT).</a:t>
            </a:r>
          </a:p>
          <a:p>
            <a:pPr marL="0" indent="0">
              <a:buNone/>
            </a:pPr>
            <a:r>
              <a:rPr dirty="0"/>
              <a:t>• Trained on massive text corpora.</a:t>
            </a:r>
          </a:p>
          <a:p>
            <a:pPr marL="0" indent="0">
              <a:buNone/>
            </a:pPr>
            <a:r>
              <a:rPr dirty="0"/>
              <a:t>• Scalable to billions of parameters.</a:t>
            </a:r>
          </a:p>
          <a:p>
            <a:pPr marL="0" indent="0">
              <a:buNone/>
            </a:pPr>
            <a:r>
              <a:rPr dirty="0"/>
              <a:t>• Capable of contextual understanding using attention.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Illustration of Transformer Flow (Decoder-only)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Text → Tokenizer → Embedding → Positional Encoding</a:t>
            </a:r>
          </a:p>
          <a:p>
            <a:r>
              <a:t>   ↓</a:t>
            </a:r>
          </a:p>
          <a:p>
            <a:r>
              <a:t>+------------------------+</a:t>
            </a:r>
          </a:p>
          <a:p>
            <a:r>
              <a:t>| Decoder Block (×N)     |</a:t>
            </a:r>
          </a:p>
          <a:p>
            <a:r>
              <a:t>|  - Self-Attention      |</a:t>
            </a:r>
          </a:p>
          <a:p>
            <a:r>
              <a:t>|  - FFN                 |</a:t>
            </a:r>
          </a:p>
          <a:p>
            <a:r>
              <a:t>+------------------------+</a:t>
            </a:r>
          </a:p>
          <a:p>
            <a:r>
              <a:t>   ↓</a:t>
            </a:r>
          </a:p>
          <a:p>
            <a:r>
              <a:t>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415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Transformers</vt:lpstr>
      <vt:lpstr>Transformers of LLM</vt:lpstr>
      <vt:lpstr>What is a Transformer?</vt:lpstr>
      <vt:lpstr>LLM</vt:lpstr>
      <vt:lpstr>Core Components of a Transformer</vt:lpstr>
      <vt:lpstr>Attention Mechanism</vt:lpstr>
      <vt:lpstr>Transformer Variants</vt:lpstr>
      <vt:lpstr>How Transformers Enable LLMs</vt:lpstr>
      <vt:lpstr>Illustration of Transformer Flow (Decoder-only)</vt:lpstr>
      <vt:lpstr>Real-World Use Cases</vt:lpstr>
      <vt:lpstr>Visualization  of Transformer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9</cp:revision>
  <dcterms:created xsi:type="dcterms:W3CDTF">2013-01-27T09:14:16Z</dcterms:created>
  <dcterms:modified xsi:type="dcterms:W3CDTF">2025-07-28T05:42:35Z</dcterms:modified>
  <cp:category/>
</cp:coreProperties>
</file>