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Types of Transformer Models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different transformer architectures used in LLMs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Encoder-Only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Focus: Understanding/representation</a:t>
            </a:r>
          </a:p>
          <a:p>
            <a:r>
              <a:rPr dirty="0"/>
              <a:t>Used for: Classification, NER, etc.</a:t>
            </a:r>
          </a:p>
          <a:p>
            <a:r>
              <a:rPr dirty="0"/>
              <a:t>Examples:</a:t>
            </a:r>
          </a:p>
          <a:p>
            <a:r>
              <a:rPr dirty="0"/>
              <a:t>• BERT – Bidirectional understanding</a:t>
            </a:r>
          </a:p>
          <a:p>
            <a:r>
              <a:rPr dirty="0"/>
              <a:t>• </a:t>
            </a:r>
            <a:r>
              <a:rPr dirty="0" err="1"/>
              <a:t>RoBERTa</a:t>
            </a:r>
            <a:r>
              <a:rPr dirty="0"/>
              <a:t> – Robustly optimized BERT</a:t>
            </a:r>
          </a:p>
          <a:p>
            <a:r>
              <a:rPr dirty="0"/>
              <a:t>• </a:t>
            </a:r>
            <a:r>
              <a:rPr dirty="0" err="1"/>
              <a:t>DistilBERT</a:t>
            </a:r>
            <a:r>
              <a:rPr dirty="0"/>
              <a:t> – Smaller, faster BERT</a:t>
            </a:r>
          </a:p>
          <a:p>
            <a:r>
              <a:rPr dirty="0"/>
              <a:t>• ALBERT – Lightweight BERT with shared weights</a:t>
            </a:r>
          </a:p>
          <a:p>
            <a:endParaRPr dirty="0"/>
          </a:p>
          <a:p>
            <a:r>
              <a:rPr dirty="0"/>
              <a:t>Trained using: Masked Language Modeling (MLM)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Decoder-Only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Focus: Text generation</a:t>
            </a:r>
          </a:p>
          <a:p>
            <a:r>
              <a:t>Used for: Completion, chatbots</a:t>
            </a:r>
          </a:p>
          <a:p>
            <a:endParaRPr/>
          </a:p>
          <a:p>
            <a:r>
              <a:t>Examples:</a:t>
            </a:r>
          </a:p>
          <a:p>
            <a:r>
              <a:t>• GPT (1–4) – Predict next token</a:t>
            </a:r>
          </a:p>
          <a:p>
            <a:r>
              <a:t>• LLaMA – Open-source GPT alternative</a:t>
            </a:r>
          </a:p>
          <a:p>
            <a:r>
              <a:t>• Mistral – Efficient decoder-only model</a:t>
            </a:r>
          </a:p>
          <a:p>
            <a:r>
              <a:t>• PaLM – Google's Pathways Language Model</a:t>
            </a:r>
          </a:p>
          <a:p>
            <a:endParaRPr/>
          </a:p>
          <a:p>
            <a:r>
              <a:t>Trained using: Causal Language Modeling (CLM)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Encoder-Decoder (Seq2Seq)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Focus: Transform one sequence to another</a:t>
            </a:r>
          </a:p>
          <a:p>
            <a:r>
              <a:t>Used for: Translation, summarization, QA</a:t>
            </a:r>
          </a:p>
          <a:p>
            <a:endParaRPr/>
          </a:p>
          <a:p>
            <a:r>
              <a:t>Examples:</a:t>
            </a:r>
          </a:p>
          <a:p>
            <a:r>
              <a:t>• T5 – Text-to-Text Transfer Transformer</a:t>
            </a:r>
          </a:p>
          <a:p>
            <a:r>
              <a:t>• BART – Combines BERT + GPT traits</a:t>
            </a:r>
          </a:p>
          <a:p>
            <a:r>
              <a:t>• mBART – Multilingual BART</a:t>
            </a:r>
          </a:p>
          <a:p>
            <a:r>
              <a:t>• FLAN-T5 – Instruction-tuned T5</a:t>
            </a:r>
          </a:p>
          <a:p>
            <a:endParaRPr/>
          </a:p>
          <a:p>
            <a:r>
              <a:t>Trained using: Denoising and reconstruction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Retrieval-Augmented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Focus: External document enhancement</a:t>
            </a:r>
          </a:p>
          <a:p>
            <a:r>
              <a:rPr dirty="0"/>
              <a:t>Used for: Knowledge-augmented generation, QA</a:t>
            </a:r>
          </a:p>
          <a:p>
            <a:r>
              <a:rPr dirty="0"/>
              <a:t>Examples:</a:t>
            </a:r>
          </a:p>
          <a:p>
            <a:r>
              <a:rPr dirty="0"/>
              <a:t>• RAG – Retrieves relevant documents</a:t>
            </a:r>
          </a:p>
          <a:p>
            <a:r>
              <a:rPr dirty="0"/>
              <a:t>• REALM – Google's retrieval-based model</a:t>
            </a:r>
          </a:p>
          <a:p>
            <a:r>
              <a:rPr dirty="0"/>
              <a:t>• Atlas – Improved RAG-style model</a:t>
            </a:r>
          </a:p>
          <a:p>
            <a:endParaRPr dirty="0"/>
          </a:p>
          <a:p>
            <a:r>
              <a:rPr dirty="0"/>
              <a:t>Combines generation with search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Multi-modal Transformers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Focus: Handle multiple input types</a:t>
            </a:r>
          </a:p>
          <a:p>
            <a:r>
              <a:t>Used for: Image captioning, visual QA</a:t>
            </a:r>
          </a:p>
          <a:p>
            <a:endParaRPr/>
          </a:p>
          <a:p>
            <a:r>
              <a:t>Examples:</a:t>
            </a:r>
          </a:p>
          <a:p>
            <a:r>
              <a:t>• CLIP – Text + Image similarity</a:t>
            </a:r>
          </a:p>
          <a:p>
            <a:r>
              <a:t>• BLIP-2 – Vision-language tasks</a:t>
            </a:r>
          </a:p>
          <a:p>
            <a:r>
              <a:t>• Flamingo – Text, image, video inputs</a:t>
            </a:r>
          </a:p>
          <a:p>
            <a:r>
              <a:t>• Whisper – Audio transcription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Agentic / Tool-Use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Focus: Interaction with tools/APIs</a:t>
            </a:r>
          </a:p>
          <a:p>
            <a:r>
              <a:t>Used for: Web browsing, multi-step reasoning</a:t>
            </a:r>
          </a:p>
          <a:p>
            <a:endParaRPr/>
          </a:p>
          <a:p>
            <a:r>
              <a:t>Examples:</a:t>
            </a:r>
          </a:p>
          <a:p>
            <a:r>
              <a:t>• Auto-GPT – Autonomous agents</a:t>
            </a:r>
          </a:p>
          <a:p>
            <a:r>
              <a:t>• ReAct – Reason + Act framework</a:t>
            </a:r>
          </a:p>
          <a:p>
            <a:r>
              <a:t>• OpenAI Tools/Function Calling – API integration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Encoder-only: BERT, RoBERTa – Classification</a:t>
            </a:r>
          </a:p>
          <a:p>
            <a:r>
              <a:t>• Decoder-only: GPT, LLaMA – Generation</a:t>
            </a:r>
          </a:p>
          <a:p>
            <a:r>
              <a:t>• Encoder-Decoder: T5, BART – Summarization, QA</a:t>
            </a:r>
          </a:p>
          <a:p>
            <a:r>
              <a:t>• Retrieval-Augmented: RAG, REALM – QA with documents</a:t>
            </a:r>
          </a:p>
          <a:p>
            <a:r>
              <a:t>• Multi-modal: CLIP, Flamingo – Vision-language tasks</a:t>
            </a:r>
          </a:p>
          <a:p>
            <a:r>
              <a:t>• Agentic: Auto-GPT, ReAct – Autonomous tool interaction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360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Types of Transformer Models</vt:lpstr>
      <vt:lpstr>1. Encoder-Only Models</vt:lpstr>
      <vt:lpstr>2. Decoder-Only Models</vt:lpstr>
      <vt:lpstr>3. Encoder-Decoder (Seq2Seq) Models</vt:lpstr>
      <vt:lpstr>4. Retrieval-Augmented Models</vt:lpstr>
      <vt:lpstr>5. Multi-modal Transformers</vt:lpstr>
      <vt:lpstr>6. Agentic / Tool-Use Models</vt:lpstr>
      <vt:lpstr>Summary Table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2</cp:revision>
  <dcterms:created xsi:type="dcterms:W3CDTF">2013-01-27T09:14:16Z</dcterms:created>
  <dcterms:modified xsi:type="dcterms:W3CDTF">2025-07-22T12:56:05Z</dcterms:modified>
  <cp:category/>
</cp:coreProperties>
</file>