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81" r:id="rId4"/>
    <p:sldId id="282" r:id="rId5"/>
    <p:sldId id="269" r:id="rId6"/>
    <p:sldId id="257" r:id="rId7"/>
    <p:sldId id="271" r:id="rId8"/>
    <p:sldId id="258" r:id="rId9"/>
    <p:sldId id="259" r:id="rId10"/>
    <p:sldId id="260" r:id="rId11"/>
    <p:sldId id="261" r:id="rId12"/>
    <p:sldId id="283" r:id="rId13"/>
    <p:sldId id="263" r:id="rId14"/>
    <p:sldId id="264" r:id="rId15"/>
    <p:sldId id="284" r:id="rId16"/>
    <p:sldId id="285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9A91-248C-4835-BE2B-54C989FC2D6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E931-6088-414E-A04C-F62380E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E931-6088-414E-A04C-F62380E1DFE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7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skill up-skill re-skill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57952-1A80-46FA-8548-9774038396A1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9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3CAD3-90CF-9F6B-4AB3-53D911CE6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972A8-93C9-DCCE-A273-3D03F18B4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FAE90D-6732-DC8A-2A65-E44B79636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09CFB-35FE-1551-B279-E58E4C2AC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E931-6088-414E-A04C-F62380E1DF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ushalya.te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kauhalya.tech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raghuprasadks/presidencygeminichat" TargetMode="External"/><Relationship Id="rId2" Type="http://schemas.openxmlformats.org/officeDocument/2006/relationships/hyperlink" Target="https://huggingface.co/spaces/raghuprasadks/presidencygeminitransla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Generative AI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6B142AB-0242-E933-4942-BB3C0BCAC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Raghu Prasad K S</a:t>
            </a:r>
          </a:p>
          <a:p>
            <a:r>
              <a:rPr lang="en-US" dirty="0"/>
              <a:t>CEO</a:t>
            </a:r>
          </a:p>
          <a:p>
            <a:r>
              <a:rPr lang="en-US" dirty="0">
                <a:hlinkClick r:id="rId3"/>
              </a:rPr>
              <a:t>www.Kaushalya.tech</a:t>
            </a:r>
            <a:endParaRPr lang="en-US" dirty="0"/>
          </a:p>
          <a:p>
            <a:r>
              <a:rPr lang="en-US" dirty="0"/>
              <a:t>9845547471</a:t>
            </a:r>
            <a:endParaRPr lang="en-IN" dirty="0"/>
          </a:p>
        </p:txBody>
      </p:sp>
      <p:sp>
        <p:nvSpPr>
          <p:cNvPr id="5" name="AutoShape 4" descr="A visually engaging digital illustration of a futuristic chatbot concept. The chatbot is depicted as a sleek, holographic humanoid figure, emanating glowing blue light, interacting seamlessly with users through a high-tech interface. The background features a modern digital environment with floating icons representing various applications like messaging, support, and analytics. The overall scene conveys innovation, artificial intelligence, and user-friendly design.">
            <a:extLst>
              <a:ext uri="{FF2B5EF4-FFF2-40B4-BE49-F238E27FC236}">
                <a16:creationId xmlns:a16="http://schemas.microsoft.com/office/drawing/2014/main" id="{45E490F2-0FF4-9178-F8DC-5DEF2CB12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A visually engaging digital illustration of a futuristic chatbot concept. The chatbot is depicted as a sleek, holographic humanoid figure, emanating glowing blue light, interacting seamlessly with users through a high-tech interface. The background features a modern digital environment with floating icons representing various applications like messaging, support, and analytics. The overall scene conveys innovation, artificial intelligence, and user-friendly design.">
            <a:extLst>
              <a:ext uri="{FF2B5EF4-FFF2-40B4-BE49-F238E27FC236}">
                <a16:creationId xmlns:a16="http://schemas.microsoft.com/office/drawing/2014/main" id="{843A6046-8CBD-0956-BA30-B4820A440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8A6CD-64B0-9510-45A5-847AC0A9D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704" y="331588"/>
            <a:ext cx="2525791" cy="17752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Languages: Python for backend; JavaScript (React) for frontend.</a:t>
            </a:r>
          </a:p>
          <a:p>
            <a:r>
              <a:t>- Platforms: OpenAI, Hugging Face, Google Cloud AI, Azure AI.</a:t>
            </a:r>
          </a:p>
          <a:p>
            <a:r>
              <a:t>- Frameworks: Flask/Django for APIs, integration libraries (Twilio for SMS).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Build the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Define Use Cases: Identify target users and key features.</a:t>
            </a:r>
          </a:p>
          <a:p>
            <a:r>
              <a:t>2. Prepare Data: Gather, clean, and preprocess datasets.</a:t>
            </a:r>
          </a:p>
          <a:p>
            <a:r>
              <a:t>3. Select AI Model: Use pre-trained models like GPT-3 or custom models.</a:t>
            </a:r>
          </a:p>
          <a:p>
            <a:r>
              <a:t>4. Integrate UI: Build an intuitive interface (React, Angular).</a:t>
            </a:r>
          </a:p>
          <a:p>
            <a:r>
              <a:t>5. Test and Optimize: Continuous performance monitoring and tweaking.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8F48E-5F3C-737B-7951-46D54FD12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D947-2448-CAB6-EF11-205AEE90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72F81-B698-F4E8-CF35-23DE694E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EB676-0E17-A9CD-4C25-4F9E7EBE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1600199"/>
            <a:ext cx="7649643" cy="48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8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Best Practices: User-friendly design, clear prompt area.</a:t>
            </a:r>
          </a:p>
          <a:p>
            <a:r>
              <a:t>- Integration Options: Website embedding, platform-specific bots (Slack, WhatsApp).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Challenges:</a:t>
            </a:r>
          </a:p>
          <a:p>
            <a:r>
              <a:t>  - Handling ambiguous queries.</a:t>
            </a:r>
          </a:p>
          <a:p>
            <a:r>
              <a:t>  - Ensuring response relevance and ethical use.</a:t>
            </a:r>
          </a:p>
          <a:p>
            <a:r>
              <a:t>  - Managing scalability for high traffic.</a:t>
            </a:r>
          </a:p>
          <a:p>
            <a:r>
              <a:t>- Solutions:</a:t>
            </a:r>
          </a:p>
          <a:p>
            <a:r>
              <a:t>  - Continuous fine-tuning with real-world data.</a:t>
            </a:r>
          </a:p>
          <a:p>
            <a:r>
              <a:t>  - Setting up rate limiters and security filters.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C4DE2-8993-4679-B589-B0C4F20F9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6F36-4560-2963-8650-9C030D2F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 of AI Chatbot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28BF-46F5-8697-B787-3835089B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www.kauhalya.tech</a:t>
            </a:r>
            <a:endParaRPr lang="en-US" dirty="0"/>
          </a:p>
          <a:p>
            <a:r>
              <a:rPr lang="en-US" dirty="0"/>
              <a:t>Click </a:t>
            </a:r>
            <a:r>
              <a:rPr lang="en-US" dirty="0" err="1"/>
              <a:t>ekaushalya</a:t>
            </a:r>
            <a:r>
              <a:rPr lang="en-US" dirty="0"/>
              <a:t> link</a:t>
            </a:r>
          </a:p>
          <a:p>
            <a:r>
              <a:rPr lang="en-US" dirty="0"/>
              <a:t>Sign Up and Login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9978F-F26D-3A8B-EBFD-E555B36E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1" y="3510115"/>
            <a:ext cx="8383170" cy="26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2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19E8-86AF-5E36-695B-85D0BD8C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Session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A418-DFC9-8915-4A4D-4E4C226D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Translator</a:t>
            </a:r>
          </a:p>
          <a:p>
            <a:r>
              <a:rPr lang="en-IN" dirty="0">
                <a:hlinkClick r:id="rId2"/>
              </a:rPr>
              <a:t>https://huggingface.co/spaces/raghuprasadks/presidencygeminitranslator</a:t>
            </a:r>
            <a:endParaRPr lang="en-IN" dirty="0"/>
          </a:p>
          <a:p>
            <a:r>
              <a:rPr lang="en-IN" dirty="0"/>
              <a:t>Gemini Chatbot</a:t>
            </a:r>
          </a:p>
          <a:p>
            <a:r>
              <a:rPr lang="en-IN" dirty="0">
                <a:hlinkClick r:id="rId3"/>
              </a:rPr>
              <a:t>https://huggingface.co/spaces/raghuprasadks/presidencygeminichat</a:t>
            </a:r>
            <a:endParaRPr lang="en-IN" dirty="0"/>
          </a:p>
          <a:p>
            <a:r>
              <a:rPr lang="en-IN" dirty="0" err="1"/>
              <a:t>Gpt</a:t>
            </a:r>
            <a:r>
              <a:rPr lang="en-IN" dirty="0"/>
              <a:t> Clone</a:t>
            </a:r>
          </a:p>
          <a:p>
            <a:r>
              <a:rPr lang="en-IN" dirty="0"/>
              <a:t>https://huggingface.co/spaces/raghuprasadks/presidencygptclone</a:t>
            </a:r>
          </a:p>
        </p:txBody>
      </p:sp>
    </p:spTree>
    <p:extLst>
      <p:ext uri="{BB962C8B-B14F-4D97-AF65-F5344CB8AC3E}">
        <p14:creationId xmlns:p14="http://schemas.microsoft.com/office/powerpoint/2010/main" val="174135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Recap:</a:t>
            </a:r>
          </a:p>
          <a:p>
            <a:r>
              <a:rPr dirty="0"/>
              <a:t>- </a:t>
            </a:r>
            <a:r>
              <a:rPr lang="en-US" dirty="0"/>
              <a:t>Q &amp; 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b="1" dirty="0"/>
              <a:t>Thanks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 Konandur</a:t>
            </a: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  <a:p>
            <a:pPr marL="0" indent="0" algn="ctr">
              <a:buNone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D48-3695-5D8C-164E-2616433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50AD2-7A75-5B0D-5EC4-E2369E9BF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75070"/>
            <a:ext cx="9143999" cy="7733070"/>
          </a:xfrm>
        </p:spPr>
      </p:pic>
    </p:spTree>
    <p:extLst>
      <p:ext uri="{BB962C8B-B14F-4D97-AF65-F5344CB8AC3E}">
        <p14:creationId xmlns:p14="http://schemas.microsoft.com/office/powerpoint/2010/main" val="34341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30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23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Consultancy</a:t>
            </a:r>
            <a:r>
              <a:rPr lang="en-IN" sz="2175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Consultant to vendor of Atal Tinkering Lab/ECIL-ECIT,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Incarnus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Healthcare Service Provider,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Automation Spectrum Pty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Ltd,Australia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Tech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Varaha,Bengaluru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(MEAN/MERN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Intelligence and block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chain,Tableau,Power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BI,Cloud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Computing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Corporate 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IQVIA,ITC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Infotech,Philips,L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T,NextGen,Incarnus,Aspire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system,Netwoven,SkillUpRight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Academic Customers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New Horizon College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Engineering,BGS-IT,Sindhi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College of Management, REVA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University,Nagarjuna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College,Dayanand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Sagar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University,Acharya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Institute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Technology,NIE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Mysore,NIT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-Imphal, AMC College,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Kristu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Jayanti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College,SIT,SVIT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etc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46F6-0EE6-5FBD-02D7-C71807E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B866-983E-D3DB-09CF-D11B5FA9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 to AI</a:t>
            </a:r>
          </a:p>
          <a:p>
            <a:r>
              <a:rPr lang="en-US" dirty="0"/>
              <a:t>Generative AI Models</a:t>
            </a:r>
          </a:p>
          <a:p>
            <a:r>
              <a:rPr lang="en-US" dirty="0"/>
              <a:t>Building Chatbot using Generative AI</a:t>
            </a:r>
          </a:p>
          <a:p>
            <a:r>
              <a:rPr lang="en-US" dirty="0"/>
              <a:t>Chatbot use cases</a:t>
            </a:r>
          </a:p>
          <a:p>
            <a:r>
              <a:rPr lang="en-US" dirty="0"/>
              <a:t>High Level Architecture</a:t>
            </a:r>
          </a:p>
          <a:p>
            <a:r>
              <a:rPr lang="en-US" dirty="0"/>
              <a:t>Technology Stack</a:t>
            </a:r>
          </a:p>
          <a:p>
            <a:r>
              <a:rPr lang="en-US" dirty="0"/>
              <a:t>Demonstration of chatbots – </a:t>
            </a:r>
            <a:r>
              <a:rPr lang="en-US" dirty="0" err="1"/>
              <a:t>eKaushalya</a:t>
            </a:r>
            <a:endParaRPr lang="en-US" dirty="0"/>
          </a:p>
          <a:p>
            <a:r>
              <a:rPr lang="en-US" dirty="0"/>
              <a:t>Hands-on Session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4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6308-03BF-E9CC-7413-29C409C5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2414-4CEA-7598-41CF-7A26711C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A comparative view of AI, machine learning, deep learning, and generative AI (source [16]).">
            <a:extLst>
              <a:ext uri="{FF2B5EF4-FFF2-40B4-BE49-F238E27FC236}">
                <a16:creationId xmlns:a16="http://schemas.microsoft.com/office/drawing/2014/main" id="{C662CC1E-0A22-1E35-6B99-344719DD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00199"/>
            <a:ext cx="80962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29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Generative AI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Generative AI produces text, images, and more by learning patterns from data.</a:t>
            </a:r>
          </a:p>
          <a:p>
            <a:r>
              <a:rPr dirty="0"/>
              <a:t>- Key Technologies: GPT-3, GPT-4, </a:t>
            </a:r>
            <a:r>
              <a:rPr lang="en-US" dirty="0"/>
              <a:t>Gemini</a:t>
            </a:r>
            <a:r>
              <a:rPr dirty="0"/>
              <a:t>, </a:t>
            </a:r>
            <a:r>
              <a:rPr dirty="0" err="1"/>
              <a:t>LLaMA</a:t>
            </a:r>
            <a:r>
              <a:rPr lang="en-US" dirty="0" err="1"/>
              <a:t>,MISTRAL,LangChain</a:t>
            </a:r>
            <a:r>
              <a:rPr lang="en-US" dirty="0"/>
              <a:t>, </a:t>
            </a:r>
            <a:r>
              <a:rPr lang="en-US" dirty="0" err="1"/>
              <a:t>Huggingface</a:t>
            </a:r>
            <a:endParaRPr dirty="0"/>
          </a:p>
          <a:p>
            <a:r>
              <a:rPr dirty="0"/>
              <a:t>- Why use Generative AI for Chatbots?</a:t>
            </a:r>
          </a:p>
          <a:p>
            <a:r>
              <a:rPr dirty="0"/>
              <a:t>  - Context-aware and adaptive responses.</a:t>
            </a:r>
          </a:p>
          <a:p>
            <a:r>
              <a:rPr dirty="0"/>
              <a:t>  - Superior conversational ability compared to rule-based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36E8-9ABD-AFD5-AF58-70AA6D420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4CAE-107A-7D60-6D9A-D9264F32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Building a Chatbot using 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4A56-8326-83D5-287F-A9840B1CA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Generative AI uses deep learning models to generate human-like responses.</a:t>
            </a:r>
          </a:p>
          <a:p>
            <a:r>
              <a:t>- Chatbots enhance user engagement and provide scalable customer support.</a:t>
            </a:r>
          </a:p>
          <a:p>
            <a:r>
              <a:t>- Transforming industries like healthcare, retail, and education.</a:t>
            </a:r>
          </a:p>
        </p:txBody>
      </p:sp>
    </p:spTree>
    <p:extLst>
      <p:ext uri="{BB962C8B-B14F-4D97-AF65-F5344CB8AC3E}">
        <p14:creationId xmlns:p14="http://schemas.microsoft.com/office/powerpoint/2010/main" val="240752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for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 Service: Automating FAQs and resolving common queries.</a:t>
            </a:r>
          </a:p>
          <a:p>
            <a:r>
              <a:t>- Virtual Assistants: Siri, Alexa, or custom assistants for businesses.</a:t>
            </a:r>
          </a:p>
          <a:p>
            <a:r>
              <a:t>- Education: Tutoring and answering student questions interactively.</a:t>
            </a:r>
          </a:p>
          <a:p>
            <a:r>
              <a:t>- E-commerce: Product recommendations and order tracking.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Input: Text or voice query from the user.</a:t>
            </a:r>
          </a:p>
          <a:p>
            <a:r>
              <a:t>- Preprocessing: Tokenization, intent recognition, and context handling.</a:t>
            </a:r>
          </a:p>
          <a:p>
            <a:r>
              <a:t>- Generative AI: Processes input and generates a response.</a:t>
            </a:r>
          </a:p>
          <a:p>
            <a:r>
              <a:t>- Postprocessing: Ensures response clarity and format.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736</Words>
  <Application>Microsoft Office PowerPoint</Application>
  <PresentationFormat>On-screen Show (4:3)</PresentationFormat>
  <Paragraphs>94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Generative AI</vt:lpstr>
      <vt:lpstr>PowerPoint Presentation</vt:lpstr>
      <vt:lpstr>Introduction</vt:lpstr>
      <vt:lpstr>Agenda</vt:lpstr>
      <vt:lpstr>Introduction to AI</vt:lpstr>
      <vt:lpstr>Generative AI Overview</vt:lpstr>
      <vt:lpstr>Building a Chatbot using Generative AI</vt:lpstr>
      <vt:lpstr>Use Cases for Chatbots</vt:lpstr>
      <vt:lpstr>High-Level Architecture</vt:lpstr>
      <vt:lpstr>Technology Stack</vt:lpstr>
      <vt:lpstr>Steps to Build the Chatbot</vt:lpstr>
      <vt:lpstr>Model Selection</vt:lpstr>
      <vt:lpstr>Integration with User Interface</vt:lpstr>
      <vt:lpstr>Challenges and Solutions</vt:lpstr>
      <vt:lpstr>Demonstration of AI Chatbot</vt:lpstr>
      <vt:lpstr>Hands-on Session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25</cp:revision>
  <dcterms:created xsi:type="dcterms:W3CDTF">2013-01-27T09:14:16Z</dcterms:created>
  <dcterms:modified xsi:type="dcterms:W3CDTF">2025-02-03T06:24:13Z</dcterms:modified>
  <cp:category/>
</cp:coreProperties>
</file>