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57" r:id="rId4"/>
    <p:sldId id="280" r:id="rId5"/>
    <p:sldId id="349" r:id="rId6"/>
    <p:sldId id="367" r:id="rId7"/>
    <p:sldId id="358" r:id="rId8"/>
    <p:sldId id="368" r:id="rId9"/>
    <p:sldId id="369" r:id="rId10"/>
    <p:sldId id="370" r:id="rId11"/>
    <p:sldId id="371" r:id="rId12"/>
    <p:sldId id="372" r:id="rId13"/>
    <p:sldId id="373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cument_Object_Model" TargetMode="External"/><Relationship Id="rId3" Type="http://schemas.openxmlformats.org/officeDocument/2006/relationships/hyperlink" Target="https://en.wikipedia.org/wiki/Front_end_and_back_end" TargetMode="External"/><Relationship Id="rId7" Type="http://schemas.openxmlformats.org/officeDocument/2006/relationships/hyperlink" Target="https://en.wikipedia.org/wiki/Single-page_application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a_Platforms" TargetMode="External"/><Relationship Id="rId5" Type="http://schemas.openxmlformats.org/officeDocument/2006/relationships/hyperlink" Target="https://en.wikipedia.org/wiki/User_interfaces" TargetMode="External"/><Relationship Id="rId4" Type="http://schemas.openxmlformats.org/officeDocument/2006/relationships/hyperlink" Target="https://en.wikipedia.org/wiki/JavaScript_libra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45F53-AA9A-4AC9-9859-D45B754A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2" y="1734291"/>
            <a:ext cx="964775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1C59A-AFD4-406A-A34C-8BFD8352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2064902"/>
            <a:ext cx="9746825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AEB1E-A9A5-4097-910B-1E66911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620798"/>
            <a:ext cx="9571549" cy="44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 session – Creating a react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Download and install node.js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create-react-app my-app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cd to my-app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 K 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27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20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Intelligence,Account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Management,ERP,Digital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React – What and Why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concept of React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ee and open-source software"/>
              </a:rPr>
              <a:t>free and open-source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Front end and back end"/>
              </a:rPr>
              <a:t>front-end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JavaScript library"/>
              </a:rPr>
              <a:t>JavaScript library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building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User interfaces"/>
              </a:rPr>
              <a:t>user interfaces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based on UI components.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maintained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eta Platforms"/>
              </a:rPr>
              <a:t>Meta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(formerly Facebook) and a community of individual developers and companies.</a:t>
            </a:r>
            <a:endParaRPr lang="en-US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 can be used as a base in the development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Single-page application"/>
              </a:rPr>
              <a:t>single-page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mobile applications.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 is only concerned with state management and rendering that state to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ocument Object Model"/>
              </a:rPr>
              <a:t>DOM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so creating React applications usually requires the use of additional libraries for routing, as well as certain client-side functionality.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Its Declarative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 Based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 once and write any where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Easy to embed html code in a java script using JSX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Mobile app development using React Native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C577A-F380-4B98-9B08-38244E42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1690687"/>
            <a:ext cx="9594411" cy="46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concept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11EE5-9CB1-47B5-AE4C-4B37BB22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1390261"/>
            <a:ext cx="9769687" cy="47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Unidirectional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63365-7754-47A1-B51A-D9DFED3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1436913"/>
            <a:ext cx="9678239" cy="4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E8070-EA5F-4EAA-A2B7-56DC23C5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334278"/>
            <a:ext cx="9419136" cy="50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342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React.js</vt:lpstr>
      <vt:lpstr>Introduction</vt:lpstr>
      <vt:lpstr>Topics</vt:lpstr>
      <vt:lpstr>What is React ?</vt:lpstr>
      <vt:lpstr>Why to use React ?</vt:lpstr>
      <vt:lpstr>Why to use React ?</vt:lpstr>
      <vt:lpstr>Core concept of React</vt:lpstr>
      <vt:lpstr>Unidirectional Dataflow</vt:lpstr>
      <vt:lpstr>Virtual DOM</vt:lpstr>
      <vt:lpstr>Properties</vt:lpstr>
      <vt:lpstr>States</vt:lpstr>
      <vt:lpstr>Component Life Cycle</vt:lpstr>
      <vt:lpstr>Hands-on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614</cp:revision>
  <dcterms:created xsi:type="dcterms:W3CDTF">2017-06-25T15:07:02Z</dcterms:created>
  <dcterms:modified xsi:type="dcterms:W3CDTF">2022-01-28T13:42:43Z</dcterms:modified>
</cp:coreProperties>
</file>