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IEEE 802.15.4 Standard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Low-Rate Wireless Personal Area Networks (LR-WPANs)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IEEE 802.15.4 defines PHY and MAC layers for Low-Rate WPANs.</a:t>
            </a:r>
          </a:p>
          <a:p>
            <a:r>
              <a:t>• Designed for low-cost, low-power, low-data-rate wireless communication.</a:t>
            </a:r>
          </a:p>
          <a:p>
            <a:r>
              <a:t>• Basis for protocols like Zigbee, 6LoWPAN, Thread, WirelessHART.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Frequency Bands &amp; Data Rates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868 MHz (Europe) → 20 kbps</a:t>
            </a:r>
          </a:p>
          <a:p>
            <a:r>
              <a:t>• 915 MHz (North America) → 40 kbps</a:t>
            </a:r>
          </a:p>
          <a:p>
            <a:r>
              <a:t>• 2.4 GHz (Worldwide) → 250 kbps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Low power consumption, ideal for battery devices</a:t>
            </a:r>
          </a:p>
          <a:p>
            <a:r>
              <a:t>• Short range: 10–100 meters</a:t>
            </a:r>
          </a:p>
          <a:p>
            <a:r>
              <a:t>• Network topologies: Star, Mesh, Peer-to-Peer</a:t>
            </a:r>
          </a:p>
          <a:p>
            <a:r>
              <a:t>• Medium access: CSMA/CA (collision avoidance)</a:t>
            </a:r>
          </a:p>
          <a:p>
            <a:r>
              <a:t>• Security: AES-128 encryption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Home automation (smart lighting, Zigbee switches)</a:t>
            </a:r>
          </a:p>
          <a:p>
            <a:r>
              <a:t>• Industrial IoT (wireless sensor networks)</a:t>
            </a:r>
          </a:p>
          <a:p>
            <a:r>
              <a:t>• Healthcare (patient monitoring)</a:t>
            </a:r>
          </a:p>
          <a:p>
            <a:r>
              <a:t>• Smart cities (smart meters, sensors)</a:t>
            </a:r>
          </a:p>
          <a:p>
            <a:r>
              <a:t>• Agriculture (soil monitoring, precision farming)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Protocols Built on IEEE 802.15.4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Zigbee → Home/industrial automation</a:t>
            </a:r>
          </a:p>
          <a:p>
            <a:r>
              <a:t>• 6LoWPAN → IPv6 over low-power wireless</a:t>
            </a:r>
          </a:p>
          <a:p>
            <a:r>
              <a:t>• Thread → Smart home IoT (used in Matter, Nest)</a:t>
            </a:r>
          </a:p>
          <a:p>
            <a:r>
              <a:t>• WirelessHART → Industrial automation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IEEE 802.15.4 forms the foundation for IoT and LR-WPANs.</a:t>
            </a:r>
          </a:p>
          <a:p>
            <a:r>
              <a:t>• Offers low data rates, low power, short-range communication.</a:t>
            </a:r>
          </a:p>
          <a:p>
            <a:r>
              <a:t>• Widely used in Zigbee, Thread, 6LoWPAN, WirelessHART.</a:t>
            </a:r>
          </a:p>
          <a:p>
            <a:r>
              <a:t>• Key enabler for smart homes, healthcare, and industrial IoT.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