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ISM Bands (Industrial, Scientific, and Medical Bands)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frequencies, uses, and real-world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ISM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ISM bands are radio frequency ranges reserved for Industrial, Scientific, and Medical purposes.</a:t>
            </a:r>
          </a:p>
          <a:p>
            <a:r>
              <a:t>• Widely used for wireless communication due to unlicensed access.</a:t>
            </a:r>
          </a:p>
          <a:p>
            <a:r>
              <a:t>• Shared by technologies like Wi-Fi, Bluetooth, RFID, and IoT.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ISM Frequency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6.78 MHz – Wireless power transfer</a:t>
            </a:r>
          </a:p>
          <a:p>
            <a:r>
              <a:t>• 13.56 MHz – RFID, NFC, smart cards</a:t>
            </a:r>
          </a:p>
          <a:p>
            <a:r>
              <a:t>• 27.12 MHz – Industrial heating, RFID</a:t>
            </a:r>
          </a:p>
          <a:p>
            <a:r>
              <a:t>• 40.68 MHz – Industrial heating, short-range devices</a:t>
            </a:r>
          </a:p>
          <a:p>
            <a:r>
              <a:t>• 433.05–434.79 MHz – Remote controls, IoT sensors</a:t>
            </a:r>
          </a:p>
          <a:p>
            <a:r>
              <a:t>• 902–928 MHz – RFID, IoT (mainly in the U.S.)</a:t>
            </a:r>
          </a:p>
          <a:p>
            <a:r>
              <a:t>• 2.400–2.4835 GHz – Wi-Fi, Bluetooth, Zigbee</a:t>
            </a:r>
          </a:p>
          <a:p>
            <a:r>
              <a:t>• 5.725–5.875 GHz – Wi-Fi, wireless cameras</a:t>
            </a:r>
          </a:p>
          <a:p>
            <a:r>
              <a:t>• 24.0–24.25 GHz – Radar, motion sensors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 of ISM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Unlicensed use: Devices don’t need individual licenses but must follow regulations.</a:t>
            </a:r>
          </a:p>
          <a:p>
            <a:r>
              <a:t>• Shared spectrum: Multiple users coexist, interference possible.</a:t>
            </a:r>
          </a:p>
          <a:p>
            <a:r>
              <a:t>• Global adoption: 2.4 GHz band is the most popular worldwide.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 of ISM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Microwave ovens → 2.45 GHz</a:t>
            </a:r>
          </a:p>
          <a:p>
            <a:r>
              <a:t>• Wi-Fi routers → 2.4 GHz and 5 GHz</a:t>
            </a:r>
          </a:p>
          <a:p>
            <a:r>
              <a:t>• Bluetooth headphones → 2.4 GHz</a:t>
            </a:r>
          </a:p>
          <a:p>
            <a:r>
              <a:t>• RFID tags → 13.56 MHz / 915 MHz</a:t>
            </a:r>
          </a:p>
          <a:p>
            <a:r>
              <a:t>• IoT sensors (LoRa, Zigbee) → 433 MHz / 868 MHz / 915 MHz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